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433" r:id="rId2"/>
    <p:sldId id="259" r:id="rId3"/>
    <p:sldId id="258" r:id="rId4"/>
    <p:sldId id="434" r:id="rId5"/>
    <p:sldId id="435" r:id="rId6"/>
    <p:sldId id="407" r:id="rId7"/>
    <p:sldId id="261" r:id="rId8"/>
    <p:sldId id="265" r:id="rId9"/>
    <p:sldId id="264" r:id="rId10"/>
    <p:sldId id="266" r:id="rId11"/>
    <p:sldId id="436" r:id="rId12"/>
    <p:sldId id="437" r:id="rId13"/>
    <p:sldId id="438" r:id="rId14"/>
    <p:sldId id="439" r:id="rId15"/>
    <p:sldId id="272" r:id="rId16"/>
    <p:sldId id="273" r:id="rId17"/>
    <p:sldId id="428" r:id="rId18"/>
    <p:sldId id="451" r:id="rId19"/>
    <p:sldId id="452" r:id="rId20"/>
    <p:sldId id="432" r:id="rId21"/>
    <p:sldId id="278" r:id="rId22"/>
    <p:sldId id="431" r:id="rId23"/>
    <p:sldId id="392" r:id="rId24"/>
    <p:sldId id="280" r:id="rId25"/>
    <p:sldId id="440" r:id="rId26"/>
    <p:sldId id="441" r:id="rId27"/>
    <p:sldId id="442" r:id="rId28"/>
    <p:sldId id="283" r:id="rId29"/>
    <p:sldId id="424" r:id="rId30"/>
    <p:sldId id="425" r:id="rId31"/>
    <p:sldId id="426" r:id="rId32"/>
    <p:sldId id="427" r:id="rId33"/>
    <p:sldId id="443" r:id="rId34"/>
    <p:sldId id="444" r:id="rId35"/>
    <p:sldId id="445" r:id="rId36"/>
    <p:sldId id="446" r:id="rId37"/>
    <p:sldId id="447" r:id="rId38"/>
    <p:sldId id="448" r:id="rId39"/>
    <p:sldId id="449" r:id="rId40"/>
    <p:sldId id="450" r:id="rId41"/>
    <p:sldId id="286" r:id="rId42"/>
    <p:sldId id="287" r:id="rId43"/>
    <p:sldId id="294" r:id="rId44"/>
  </p:sldIdLst>
  <p:sldSz cx="12192000" cy="6858000"/>
  <p:notesSz cx="6858000" cy="9144000"/>
  <p:defaultTextStyle>
    <a:defPPr>
      <a:defRPr lang="en-US"/>
    </a:defPPr>
    <a:lvl1pPr algn="l" rtl="0" fontAlgn="base">
      <a:spcBef>
        <a:spcPct val="0"/>
      </a:spcBef>
      <a:spcAft>
        <a:spcPct val="0"/>
      </a:spcAft>
      <a:defRPr kern="1200" baseline="-25000">
        <a:solidFill>
          <a:schemeClr val="tx1"/>
        </a:solidFill>
        <a:latin typeface="Arial" charset="0"/>
        <a:ea typeface="+mn-ea"/>
        <a:cs typeface="Arial" charset="0"/>
      </a:defRPr>
    </a:lvl1pPr>
    <a:lvl2pPr marL="457200" algn="l" rtl="0" fontAlgn="base">
      <a:spcBef>
        <a:spcPct val="0"/>
      </a:spcBef>
      <a:spcAft>
        <a:spcPct val="0"/>
      </a:spcAft>
      <a:defRPr kern="1200" baseline="-25000">
        <a:solidFill>
          <a:schemeClr val="tx1"/>
        </a:solidFill>
        <a:latin typeface="Arial" charset="0"/>
        <a:ea typeface="+mn-ea"/>
        <a:cs typeface="Arial" charset="0"/>
      </a:defRPr>
    </a:lvl2pPr>
    <a:lvl3pPr marL="914400" algn="l" rtl="0" fontAlgn="base">
      <a:spcBef>
        <a:spcPct val="0"/>
      </a:spcBef>
      <a:spcAft>
        <a:spcPct val="0"/>
      </a:spcAft>
      <a:defRPr kern="1200" baseline="-25000">
        <a:solidFill>
          <a:schemeClr val="tx1"/>
        </a:solidFill>
        <a:latin typeface="Arial" charset="0"/>
        <a:ea typeface="+mn-ea"/>
        <a:cs typeface="Arial" charset="0"/>
      </a:defRPr>
    </a:lvl3pPr>
    <a:lvl4pPr marL="1371600" algn="l" rtl="0" fontAlgn="base">
      <a:spcBef>
        <a:spcPct val="0"/>
      </a:spcBef>
      <a:spcAft>
        <a:spcPct val="0"/>
      </a:spcAft>
      <a:defRPr kern="1200" baseline="-25000">
        <a:solidFill>
          <a:schemeClr val="tx1"/>
        </a:solidFill>
        <a:latin typeface="Arial" charset="0"/>
        <a:ea typeface="+mn-ea"/>
        <a:cs typeface="Arial" charset="0"/>
      </a:defRPr>
    </a:lvl4pPr>
    <a:lvl5pPr marL="1828800" algn="l" rtl="0" fontAlgn="base">
      <a:spcBef>
        <a:spcPct val="0"/>
      </a:spcBef>
      <a:spcAft>
        <a:spcPct val="0"/>
      </a:spcAft>
      <a:defRPr kern="1200" baseline="-25000">
        <a:solidFill>
          <a:schemeClr val="tx1"/>
        </a:solidFill>
        <a:latin typeface="Arial" charset="0"/>
        <a:ea typeface="+mn-ea"/>
        <a:cs typeface="Arial" charset="0"/>
      </a:defRPr>
    </a:lvl5pPr>
    <a:lvl6pPr marL="2286000" algn="l" defTabSz="914400" rtl="0" eaLnBrk="1" latinLnBrk="0" hangingPunct="1">
      <a:defRPr kern="1200" baseline="-25000">
        <a:solidFill>
          <a:schemeClr val="tx1"/>
        </a:solidFill>
        <a:latin typeface="Arial" charset="0"/>
        <a:ea typeface="+mn-ea"/>
        <a:cs typeface="Arial" charset="0"/>
      </a:defRPr>
    </a:lvl6pPr>
    <a:lvl7pPr marL="2743200" algn="l" defTabSz="914400" rtl="0" eaLnBrk="1" latinLnBrk="0" hangingPunct="1">
      <a:defRPr kern="1200" baseline="-25000">
        <a:solidFill>
          <a:schemeClr val="tx1"/>
        </a:solidFill>
        <a:latin typeface="Arial" charset="0"/>
        <a:ea typeface="+mn-ea"/>
        <a:cs typeface="Arial" charset="0"/>
      </a:defRPr>
    </a:lvl7pPr>
    <a:lvl8pPr marL="3200400" algn="l" defTabSz="914400" rtl="0" eaLnBrk="1" latinLnBrk="0" hangingPunct="1">
      <a:defRPr kern="1200" baseline="-25000">
        <a:solidFill>
          <a:schemeClr val="tx1"/>
        </a:solidFill>
        <a:latin typeface="Arial" charset="0"/>
        <a:ea typeface="+mn-ea"/>
        <a:cs typeface="Arial" charset="0"/>
      </a:defRPr>
    </a:lvl8pPr>
    <a:lvl9pPr marL="3657600" algn="l" defTabSz="914400" rtl="0" eaLnBrk="1" latinLnBrk="0" hangingPunct="1">
      <a:defRPr kern="1200" baseline="-250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96" autoAdjust="0"/>
    <p:restoredTop sz="93533" autoAdjust="0"/>
  </p:normalViewPr>
  <p:slideViewPr>
    <p:cSldViewPr snapToGrid="0">
      <p:cViewPr>
        <p:scale>
          <a:sx n="66" d="100"/>
          <a:sy n="66" d="100"/>
        </p:scale>
        <p:origin x="-648" y="-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baseline="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baseline="0">
                <a:latin typeface="+mn-lt"/>
                <a:cs typeface="+mn-cs"/>
              </a:defRPr>
            </a:lvl1pPr>
          </a:lstStyle>
          <a:p>
            <a:pPr>
              <a:defRPr/>
            </a:pPr>
            <a:fld id="{EBF1852F-8955-4935-9056-00870AF40990}" type="datetimeFigureOut">
              <a:rPr lang="en-US"/>
              <a:pPr>
                <a:defRPr/>
              </a:pPr>
              <a:t>7/12/2014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baseline="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baseline="0">
                <a:latin typeface="+mn-lt"/>
                <a:cs typeface="+mn-cs"/>
              </a:defRPr>
            </a:lvl1pPr>
          </a:lstStyle>
          <a:p>
            <a:pPr>
              <a:defRPr/>
            </a:pPr>
            <a:fld id="{2BAFE043-A91C-48A4-ABDF-D84FED8DDD1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363" name="Slide Number Placeholder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C04645DB-84FE-45AE-802C-7EF0D62B79C1}" type="slidenum">
              <a:rPr lang="en-US" sz="1200" baseline="0">
                <a:latin typeface="+mn-lt"/>
              </a:rPr>
              <a:pPr algn="r">
                <a:defRPr/>
              </a:pPr>
              <a:t>1</a:t>
            </a:fld>
            <a:endParaRPr lang="en-US" sz="1200" baseline="0">
              <a:latin typeface="+mn-l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0963"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a:fld id="{0AA9C2FE-A821-4003-8FAE-7CEF19EFD1BB}" type="slidenum">
              <a:rPr lang="en-US" sz="1200" baseline="0">
                <a:latin typeface="Calibri" pitchFamily="34" charset="0"/>
              </a:rPr>
              <a:pPr algn="r"/>
              <a:t>15</a:t>
            </a:fld>
            <a:endParaRPr lang="en-US" sz="1200" baseline="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A44414F-9740-4602-B50F-0E5729827C3F}" type="slidenum">
              <a:rPr lang="en-US" smtClean="0">
                <a:cs typeface="Arial" charset="0"/>
              </a:rPr>
              <a:pPr fontAlgn="base">
                <a:spcBef>
                  <a:spcPct val="0"/>
                </a:spcBef>
                <a:spcAft>
                  <a:spcPct val="0"/>
                </a:spcAft>
                <a:defRPr/>
              </a:pPr>
              <a:t>2</a:t>
            </a:fld>
            <a:endParaRPr lang="en-US" smtClean="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p:spPr>
      </p:sp>
      <p:sp>
        <p:nvSpPr>
          <p:cNvPr id="215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23783CC-562C-44A7-A316-7920424B1FF1}" type="slidenum">
              <a:rPr lang="en-US" smtClean="0">
                <a:cs typeface="Arial" charset="0"/>
              </a:rPr>
              <a:pPr fontAlgn="base">
                <a:spcBef>
                  <a:spcPct val="0"/>
                </a:spcBef>
                <a:spcAft>
                  <a:spcPct val="0"/>
                </a:spcAft>
                <a:defRPr/>
              </a:pPr>
              <a:t>3</a:t>
            </a:fld>
            <a:endParaRPr lang="en-US" smtClean="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59" name="Slide Number Placeholder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74814DF2-E633-4E29-A7C5-E45C6D5FE6D7}" type="slidenum">
              <a:rPr lang="en-US" sz="1200" baseline="0">
                <a:latin typeface="+mn-lt"/>
              </a:rPr>
              <a:pPr algn="r">
                <a:defRPr/>
              </a:pPr>
              <a:t>4</a:t>
            </a:fld>
            <a:endParaRPr lang="en-US" sz="1200" baseline="0">
              <a:latin typeface="+mn-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59" name="Slide Number Placeholder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6DB4B7C0-A2D7-481B-8CBD-28CB366376D1}" type="slidenum">
              <a:rPr lang="en-US" sz="1200" baseline="0">
                <a:latin typeface="+mn-lt"/>
              </a:rPr>
              <a:pPr algn="r">
                <a:defRPr/>
              </a:pPr>
              <a:t>5</a:t>
            </a:fld>
            <a:endParaRPr lang="en-US" sz="1200" baseline="0">
              <a:latin typeface="+mn-l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555" name="Slide Number Placeholder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D202413E-EF54-469E-B884-4A13BDBAD923}" type="slidenum">
              <a:rPr lang="en-US" sz="1200" baseline="0">
                <a:latin typeface="+mn-lt"/>
              </a:rPr>
              <a:pPr algn="r">
                <a:defRPr/>
              </a:pPr>
              <a:t>6</a:t>
            </a:fld>
            <a:endParaRPr lang="en-US" sz="1200" baseline="0">
              <a:latin typeface="+mn-l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5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15C2A41-A093-4BDE-9066-373D66995492}" type="slidenum">
              <a:rPr lang="en-US" smtClean="0">
                <a:cs typeface="Arial" charset="0"/>
              </a:rPr>
              <a:pPr fontAlgn="base">
                <a:spcBef>
                  <a:spcPct val="0"/>
                </a:spcBef>
                <a:spcAft>
                  <a:spcPct val="0"/>
                </a:spcAft>
                <a:defRPr/>
              </a:pPr>
              <a:t>7</a:t>
            </a:fld>
            <a:endParaRPr lang="en-US" smtClean="0">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96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479072-3FC2-48EB-91DF-94CA97A3F142}" type="slidenum">
              <a:rPr lang="en-US" smtClean="0">
                <a:cs typeface="Arial" charset="0"/>
              </a:rPr>
              <a:pPr fontAlgn="base">
                <a:spcBef>
                  <a:spcPct val="0"/>
                </a:spcBef>
                <a:spcAft>
                  <a:spcPct val="0"/>
                </a:spcAft>
                <a:defRPr/>
              </a:pPr>
              <a:t>8</a:t>
            </a:fld>
            <a:endParaRPr lang="en-US" smtClean="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17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F672FFC-2BC0-4801-8C31-878F95C6D2BB}" type="slidenum">
              <a:rPr lang="en-US" smtClean="0">
                <a:cs typeface="Arial" charset="0"/>
              </a:rPr>
              <a:pPr fontAlgn="base">
                <a:spcBef>
                  <a:spcPct val="0"/>
                </a:spcBef>
                <a:spcAft>
                  <a:spcPct val="0"/>
                </a:spcAft>
                <a:defRPr/>
              </a:pPr>
              <a:t>9</a:t>
            </a:fld>
            <a:endParaRPr lang="en-US" smtClean="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758952"/>
            <a:ext cx="10058400" cy="3566160"/>
          </a:xfrm>
        </p:spPr>
        <p:txBody>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3"/>
          <p:cNvSpPr>
            <a:spLocks noGrp="1"/>
          </p:cNvSpPr>
          <p:nvPr>
            <p:ph type="dt" sz="half" idx="10"/>
          </p:nvPr>
        </p:nvSpPr>
        <p:spPr/>
        <p:txBody>
          <a:bodyPr/>
          <a:lstStyle>
            <a:lvl1pPr>
              <a:defRPr/>
            </a:lvl1pPr>
          </a:lstStyle>
          <a:p>
            <a:pPr>
              <a:defRPr/>
            </a:pPr>
            <a:fld id="{FAF3AB78-1971-4413-A861-2EB29B9E7EBE}" type="datetimeFigureOut">
              <a:rPr lang="en-US"/>
              <a:pPr>
                <a:defRPr/>
              </a:pPr>
              <a:t>7/12/2014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F4666E7-1F53-4C7F-B3FE-ABAF9E2E887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9CE59AAF-E509-47B7-9FA0-898D12D2F1AB}" type="datetimeFigureOut">
              <a:rPr lang="en-US"/>
              <a:pPr>
                <a:defRPr/>
              </a:pPr>
              <a:t>7/12/2014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741ECD7-848C-4AFF-A1C0-1FAC4F058C2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p:txBody>
          <a:bodyPr/>
          <a:lstStyle>
            <a:lvl1pPr>
              <a:defRPr/>
            </a:lvl1pPr>
          </a:lstStyle>
          <a:p>
            <a:pPr>
              <a:defRPr/>
            </a:pPr>
            <a:fld id="{AA8218F8-E695-47B2-9BB9-1E90961F5D42}" type="datetimeFigureOut">
              <a:rPr lang="en-US"/>
              <a:pPr>
                <a:defRPr/>
              </a:pPr>
              <a:t>7/12/2014</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5EBB071A-517A-4FA0-A45F-26062ACF1CD0}"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A98F089-A7CF-42D8-A117-01044FE477D3}" type="datetimeFigureOut">
              <a:rPr lang="en-US"/>
              <a:pPr>
                <a:defRPr/>
              </a:pPr>
              <a:t>7/12/2014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750092C-16B2-42B9-8ACB-70CC39D294B4}"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6963" y="287338"/>
            <a:ext cx="10058400" cy="1449387"/>
          </a:xfrm>
        </p:spPr>
        <p:txBody>
          <a:bodyPr/>
          <a:lstStyle/>
          <a:p>
            <a:r>
              <a:rPr lang="en-US"/>
              <a:t>Click to edit Master title style</a:t>
            </a:r>
          </a:p>
        </p:txBody>
      </p:sp>
      <p:sp>
        <p:nvSpPr>
          <p:cNvPr id="3" name="Content Placeholder 2"/>
          <p:cNvSpPr>
            <a:spLocks noGrp="1"/>
          </p:cNvSpPr>
          <p:nvPr>
            <p:ph sz="half" idx="1"/>
          </p:nvPr>
        </p:nvSpPr>
        <p:spPr>
          <a:xfrm>
            <a:off x="1096963" y="1846263"/>
            <a:ext cx="4953000" cy="4022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02363" y="1846263"/>
            <a:ext cx="4953000"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02363" y="3933825"/>
            <a:ext cx="4953000" cy="1935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8D21F77B-1438-41FD-A061-B53D87312EB8}" type="datetimeFigureOut">
              <a:rPr lang="en-US"/>
              <a:pPr>
                <a:defRPr/>
              </a:pPr>
              <a:t>7/12/2014</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50B089FB-C990-4C30-8442-84BD0DB491A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2175CA43-D1A3-47A2-AF4B-683CDD96A4A1}" type="datetimeFigureOut">
              <a:rPr lang="en-US"/>
              <a:pPr>
                <a:defRPr/>
              </a:pPr>
              <a:t>7/12/2014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6F4F5C-D7B1-4AF1-83CF-D33D8FA2C9B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Date Placeholder 3"/>
          <p:cNvSpPr>
            <a:spLocks noGrp="1"/>
          </p:cNvSpPr>
          <p:nvPr>
            <p:ph type="dt" sz="half" idx="10"/>
          </p:nvPr>
        </p:nvSpPr>
        <p:spPr/>
        <p:txBody>
          <a:bodyPr/>
          <a:lstStyle>
            <a:lvl1pPr>
              <a:defRPr/>
            </a:lvl1pPr>
          </a:lstStyle>
          <a:p>
            <a:pPr>
              <a:defRPr/>
            </a:pPr>
            <a:fld id="{712FBA09-E69F-4705-8F15-A21FF7052547}" type="datetimeFigureOut">
              <a:rPr lang="en-US"/>
              <a:pPr>
                <a:defRPr/>
              </a:pPr>
              <a:t>7/12/2014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73F75CF-9D35-4B3C-9BC3-48DA69BF69F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32C85988-4666-48E7-A389-20536A59D679}" type="datetimeFigureOut">
              <a:rPr lang="en-US"/>
              <a:pPr>
                <a:defRPr/>
              </a:pPr>
              <a:t>7/12/2014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4A5B863-0D9F-4438-A214-DA81A2F899B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lvl1pPr>
              <a:defRPr/>
            </a:lvl1pPr>
          </a:lstStyle>
          <a:p>
            <a:pPr>
              <a:defRPr/>
            </a:pPr>
            <a:fld id="{E71909A3-0521-4732-8A3F-37EB3AFD2699}" type="datetimeFigureOut">
              <a:rPr lang="en-US"/>
              <a:pPr>
                <a:defRPr/>
              </a:pPr>
              <a:t>7/12/2014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4688743-1618-43B5-B2BA-0B7C78B4369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B3BB3CDD-755D-4FBD-B26E-5575F7EF3D54}" type="datetimeFigureOut">
              <a:rPr lang="en-US"/>
              <a:pPr>
                <a:defRPr/>
              </a:pPr>
              <a:t>7/12/2014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0466E6A-2791-4530-801B-B402EF262DD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5"/>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p:cNvSpPr>
            <a:spLocks noGrp="1"/>
          </p:cNvSpPr>
          <p:nvPr>
            <p:ph type="dt" sz="half" idx="10"/>
          </p:nvPr>
        </p:nvSpPr>
        <p:spPr/>
        <p:txBody>
          <a:bodyPr/>
          <a:lstStyle>
            <a:lvl1pPr>
              <a:defRPr/>
            </a:lvl1pPr>
          </a:lstStyle>
          <a:p>
            <a:pPr>
              <a:defRPr/>
            </a:pPr>
            <a:fld id="{D0619F53-38D9-4148-B328-C7D0AE54D995}" type="datetimeFigureOut">
              <a:rPr lang="en-US"/>
              <a:pPr>
                <a:defRPr/>
              </a:pPr>
              <a:t>7/12/2014</a:t>
            </a:fld>
            <a:endParaRPr lang="en-US"/>
          </a:p>
        </p:txBody>
      </p:sp>
      <p:sp>
        <p:nvSpPr>
          <p:cNvPr id="5"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3DFA49CA-8362-47DC-A022-916F81DF1D5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7"/>
          <p:cNvSpPr/>
          <p:nvPr/>
        </p:nvSpPr>
        <p:spPr>
          <a:xfrm>
            <a:off x="0"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p:cNvSpPr/>
          <p:nvPr/>
        </p:nvSpPr>
        <p:spPr>
          <a:xfrm>
            <a:off x="404018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a:xfrm>
            <a:off x="465138" y="6459538"/>
            <a:ext cx="2619375" cy="365125"/>
          </a:xfrm>
        </p:spPr>
        <p:txBody>
          <a:bodyPr/>
          <a:lstStyle>
            <a:lvl1pPr algn="l">
              <a:defRPr/>
            </a:lvl1pPr>
          </a:lstStyle>
          <a:p>
            <a:pPr>
              <a:defRPr/>
            </a:pPr>
            <a:fld id="{FC157C73-1188-49D6-8361-3CA1AAADA29F}" type="datetimeFigureOut">
              <a:rPr lang="en-US"/>
              <a:pPr>
                <a:defRPr/>
              </a:pPr>
              <a:t>7/12/2014</a:t>
            </a:fld>
            <a:endParaRPr lang="en-US"/>
          </a:p>
        </p:txBody>
      </p:sp>
      <p:sp>
        <p:nvSpPr>
          <p:cNvPr id="8" name="Footer Placeholder 5"/>
          <p:cNvSpPr>
            <a:spLocks noGrp="1"/>
          </p:cNvSpPr>
          <p:nvPr>
            <p:ph type="ftr" sz="quarter" idx="11"/>
          </p:nvPr>
        </p:nvSpPr>
        <p:spPr>
          <a:xfrm>
            <a:off x="4800600" y="6459538"/>
            <a:ext cx="4648200" cy="365125"/>
          </a:xfrm>
        </p:spPr>
        <p:txBody>
          <a:bodyPr/>
          <a:lstStyle>
            <a:lvl1pPr algn="l">
              <a:defRPr>
                <a:solidFill>
                  <a:schemeClr val="tx2"/>
                </a:solidFill>
              </a:defRPr>
            </a:lvl1pPr>
          </a:lstStyle>
          <a:p>
            <a:pPr>
              <a:defRPr/>
            </a:pPr>
            <a:endParaRPr lang="en-US"/>
          </a:p>
        </p:txBody>
      </p:sp>
      <p:sp>
        <p:nvSpPr>
          <p:cNvPr id="9" name="Slide Number Placeholder 6"/>
          <p:cNvSpPr>
            <a:spLocks noGrp="1"/>
          </p:cNvSpPr>
          <p:nvPr>
            <p:ph type="sldNum" sz="quarter" idx="12"/>
          </p:nvPr>
        </p:nvSpPr>
        <p:spPr/>
        <p:txBody>
          <a:bodyPr/>
          <a:lstStyle>
            <a:lvl1pPr>
              <a:defRPr>
                <a:solidFill>
                  <a:schemeClr val="tx2"/>
                </a:solidFill>
              </a:defRPr>
            </a:lvl1pPr>
          </a:lstStyle>
          <a:p>
            <a:pPr>
              <a:defRPr/>
            </a:pPr>
            <a:fld id="{A0448D82-568A-4D92-9C30-E7533B49B17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p:cNvSpPr/>
          <p:nvPr/>
        </p:nvSpPr>
        <p:spPr>
          <a:xfrm>
            <a:off x="0" y="4914900"/>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tIns="0" bIns="0">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lvl1pPr>
              <a:defRPr/>
            </a:lvl1pPr>
          </a:lstStyle>
          <a:p>
            <a:pPr>
              <a:defRPr/>
            </a:pPr>
            <a:fld id="{2334DC57-5927-43F8-8409-E2138E5E1CD2}" type="datetimeFigureOut">
              <a:rPr lang="en-US"/>
              <a:pPr>
                <a:defRPr/>
              </a:pPr>
              <a:t>7/12/2014</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99132CD4-2638-4A8A-961B-E216E0567F1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en-US" dirty="0"/>
              <a:t>Click to edit Master title style</a:t>
            </a:r>
          </a:p>
        </p:txBody>
      </p:sp>
      <p:sp>
        <p:nvSpPr>
          <p:cNvPr id="1029" name="Text Placeholder 2"/>
          <p:cNvSpPr>
            <a:spLocks noGrp="1"/>
          </p:cNvSpPr>
          <p:nvPr>
            <p:ph type="body" idx="1"/>
          </p:nvPr>
        </p:nvSpPr>
        <p:spPr bwMode="auto">
          <a:xfrm>
            <a:off x="1096963" y="1846263"/>
            <a:ext cx="10058400" cy="4022725"/>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1096963" y="6459538"/>
            <a:ext cx="2473325" cy="365125"/>
          </a:xfrm>
          <a:prstGeom prst="rect">
            <a:avLst/>
          </a:prstGeom>
        </p:spPr>
        <p:txBody>
          <a:bodyPr vert="horz" lIns="91440" tIns="45720" rIns="91440" bIns="45720" rtlCol="0" anchor="ctr"/>
          <a:lstStyle>
            <a:lvl1pPr algn="l" fontAlgn="auto">
              <a:spcBef>
                <a:spcPts val="0"/>
              </a:spcBef>
              <a:spcAft>
                <a:spcPts val="0"/>
              </a:spcAft>
              <a:defRPr sz="900" baseline="0">
                <a:solidFill>
                  <a:srgbClr val="FFFFFF"/>
                </a:solidFill>
                <a:latin typeface="+mn-lt"/>
                <a:cs typeface="+mn-cs"/>
              </a:defRPr>
            </a:lvl1pPr>
          </a:lstStyle>
          <a:p>
            <a:pPr>
              <a:defRPr/>
            </a:pPr>
            <a:fld id="{F2C7BE5A-F4F1-4A90-A1A6-030708A8E70A}" type="datetimeFigureOut">
              <a:rPr lang="en-US"/>
              <a:pPr>
                <a:defRPr/>
              </a:pPr>
              <a:t>7/12/2014</a:t>
            </a:fld>
            <a:endParaRPr lang="en-US"/>
          </a:p>
        </p:txBody>
      </p:sp>
      <p:sp>
        <p:nvSpPr>
          <p:cNvPr id="5" name="Footer Placeholder 4"/>
          <p:cNvSpPr>
            <a:spLocks noGrp="1"/>
          </p:cNvSpPr>
          <p:nvPr>
            <p:ph type="ftr" sz="quarter" idx="3"/>
          </p:nvPr>
        </p:nvSpPr>
        <p:spPr>
          <a:xfrm>
            <a:off x="3686175" y="6459538"/>
            <a:ext cx="4822825" cy="365125"/>
          </a:xfrm>
          <a:prstGeom prst="rect">
            <a:avLst/>
          </a:prstGeom>
        </p:spPr>
        <p:txBody>
          <a:bodyPr vert="horz" lIns="91440" tIns="45720" rIns="91440" bIns="45720" rtlCol="0" anchor="ctr"/>
          <a:lstStyle>
            <a:lvl1pPr algn="ctr" fontAlgn="auto">
              <a:spcBef>
                <a:spcPts val="0"/>
              </a:spcBef>
              <a:spcAft>
                <a:spcPts val="0"/>
              </a:spcAft>
              <a:defRPr sz="900" cap="all" baseline="0">
                <a:solidFill>
                  <a:srgbClr val="FFFFFF"/>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9901238" y="6459538"/>
            <a:ext cx="1311275" cy="365125"/>
          </a:xfrm>
          <a:prstGeom prst="rect">
            <a:avLst/>
          </a:prstGeom>
        </p:spPr>
        <p:txBody>
          <a:bodyPr vert="horz" lIns="91440" tIns="45720" rIns="91440" bIns="45720" rtlCol="0" anchor="ctr"/>
          <a:lstStyle>
            <a:lvl1pPr algn="r" fontAlgn="auto">
              <a:spcBef>
                <a:spcPts val="0"/>
              </a:spcBef>
              <a:spcAft>
                <a:spcPts val="0"/>
              </a:spcAft>
              <a:defRPr sz="1050" baseline="0">
                <a:solidFill>
                  <a:srgbClr val="FFFFFF"/>
                </a:solidFill>
                <a:latin typeface="+mn-lt"/>
                <a:cs typeface="+mn-cs"/>
              </a:defRPr>
            </a:lvl1pPr>
          </a:lstStyle>
          <a:p>
            <a:pPr>
              <a:defRPr/>
            </a:pPr>
            <a:fld id="{20FCBF3C-5F7F-46F0-9F9C-B4B20E25D8CA}" type="slidenum">
              <a:rPr lang="en-US"/>
              <a:pPr>
                <a:defRPr/>
              </a:pPr>
              <a:t>‹#›</a:t>
            </a:fld>
            <a:endParaRPr lang="en-US"/>
          </a:p>
        </p:txBody>
      </p:sp>
      <p:cxnSp>
        <p:nvCxnSpPr>
          <p:cNvPr id="10" name="Straight Connector 9"/>
          <p:cNvCxnSpPr/>
          <p:nvPr/>
        </p:nvCxnSpPr>
        <p:spPr>
          <a:xfrm>
            <a:off x="1193800" y="1738313"/>
            <a:ext cx="99663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4" r:id="rId1"/>
    <p:sldLayoutId id="2147483667" r:id="rId2"/>
    <p:sldLayoutId id="2147483675" r:id="rId3"/>
    <p:sldLayoutId id="2147483668" r:id="rId4"/>
    <p:sldLayoutId id="2147483669" r:id="rId5"/>
    <p:sldLayoutId id="2147483670" r:id="rId6"/>
    <p:sldLayoutId id="2147483676" r:id="rId7"/>
    <p:sldLayoutId id="2147483677" r:id="rId8"/>
    <p:sldLayoutId id="2147483678" r:id="rId9"/>
    <p:sldLayoutId id="2147483671" r:id="rId10"/>
    <p:sldLayoutId id="2147483679" r:id="rId11"/>
    <p:sldLayoutId id="2147483672" r:id="rId12"/>
    <p:sldLayoutId id="2147483673" r:id="rId13"/>
  </p:sldLayoutIdLst>
  <p:transition>
    <p:fade/>
  </p:transition>
  <p:txStyles>
    <p:title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itchFamily="34" charset="0"/>
        </a:defRPr>
      </a:lvl2pPr>
      <a:lvl3pPr algn="l" rtl="0" eaLnBrk="0" fontAlgn="base" hangingPunct="0">
        <a:lnSpc>
          <a:spcPct val="85000"/>
        </a:lnSpc>
        <a:spcBef>
          <a:spcPct val="0"/>
        </a:spcBef>
        <a:spcAft>
          <a:spcPct val="0"/>
        </a:spcAft>
        <a:defRPr sz="4800">
          <a:solidFill>
            <a:srgbClr val="404040"/>
          </a:solidFill>
          <a:latin typeface="Calibri Light" pitchFamily="34" charset="0"/>
        </a:defRPr>
      </a:lvl3pPr>
      <a:lvl4pPr algn="l" rtl="0" eaLnBrk="0" fontAlgn="base" hangingPunct="0">
        <a:lnSpc>
          <a:spcPct val="85000"/>
        </a:lnSpc>
        <a:spcBef>
          <a:spcPct val="0"/>
        </a:spcBef>
        <a:spcAft>
          <a:spcPct val="0"/>
        </a:spcAft>
        <a:defRPr sz="4800">
          <a:solidFill>
            <a:srgbClr val="404040"/>
          </a:solidFill>
          <a:latin typeface="Calibri Light" pitchFamily="34" charset="0"/>
        </a:defRPr>
      </a:lvl4pPr>
      <a:lvl5pPr algn="l" rtl="0" eaLnBrk="0" fontAlgn="base" hangingPunct="0">
        <a:lnSpc>
          <a:spcPct val="85000"/>
        </a:lnSpc>
        <a:spcBef>
          <a:spcPct val="0"/>
        </a:spcBef>
        <a:spcAft>
          <a:spcPct val="0"/>
        </a:spcAft>
        <a:defRPr sz="4800">
          <a:solidFill>
            <a:srgbClr val="404040"/>
          </a:solidFill>
          <a:latin typeface="Calibri Light" pitchFamily="34"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ideo" Target="file:///C:\Users\smili_000\Documents\My%20Documents%20Mine\Robotics\2014%20Season\PCK%20Presentation\Videos\2014%20Game%20Animation.mp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 Id="rId4" Type="http://schemas.openxmlformats.org/officeDocument/2006/relationships/image" Target="../media/image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team2342.org/" TargetMode="Externa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hyperlink" Target="http://www.team2342.org/subscrib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ubtitle 2"/>
          <p:cNvSpPr>
            <a:spLocks noGrp="1"/>
          </p:cNvSpPr>
          <p:nvPr>
            <p:ph type="subTitle" idx="4294967295"/>
          </p:nvPr>
        </p:nvSpPr>
        <p:spPr>
          <a:xfrm>
            <a:off x="1100138" y="4456113"/>
            <a:ext cx="10058400" cy="1143000"/>
          </a:xfrm>
        </p:spPr>
        <p:txBody>
          <a:bodyPr lIns="91440" rIns="91440"/>
          <a:lstStyle/>
          <a:p>
            <a:pPr marL="0" indent="0" algn="r" eaLnBrk="1" hangingPunct="1">
              <a:buFont typeface="Calibri" pitchFamily="34" charset="0"/>
              <a:buNone/>
            </a:pPr>
            <a:r>
              <a:rPr lang="en-US" sz="2800" smtClean="0">
                <a:solidFill>
                  <a:schemeClr val="tx2"/>
                </a:solidFill>
                <a:latin typeface="Calibri Light" pitchFamily="34" charset="0"/>
              </a:rPr>
              <a:t>TAKE A LOOK AT OUR ACCOMLISHMENTS FROM THE</a:t>
            </a:r>
            <a:br>
              <a:rPr lang="en-US" sz="2800" smtClean="0">
                <a:solidFill>
                  <a:schemeClr val="tx2"/>
                </a:solidFill>
                <a:latin typeface="Calibri Light" pitchFamily="34" charset="0"/>
              </a:rPr>
            </a:br>
            <a:r>
              <a:rPr lang="en-US" sz="2800" smtClean="0">
                <a:solidFill>
                  <a:schemeClr val="tx2"/>
                </a:solidFill>
                <a:latin typeface="Calibri Light" pitchFamily="34" charset="0"/>
              </a:rPr>
              <a:t>2014 FIRST ROBOTICS COMPETITION YEAR</a:t>
            </a:r>
            <a:endParaRPr lang="en-US" sz="2400" smtClean="0">
              <a:solidFill>
                <a:schemeClr val="tx2"/>
              </a:solidFill>
              <a:latin typeface="Calibri Light" pitchFamily="34" charset="0"/>
            </a:endParaRPr>
          </a:p>
        </p:txBody>
      </p:sp>
      <p:pic>
        <p:nvPicPr>
          <p:cNvPr id="16386" name="Picture 4" descr="Team Phoenix Logo"/>
          <p:cNvPicPr>
            <a:picLocks noChangeAspect="1" noChangeArrowheads="1"/>
          </p:cNvPicPr>
          <p:nvPr/>
        </p:nvPicPr>
        <p:blipFill>
          <a:blip r:embed="rId3"/>
          <a:srcRect/>
          <a:stretch>
            <a:fillRect/>
          </a:stretch>
        </p:blipFill>
        <p:spPr bwMode="auto">
          <a:xfrm>
            <a:off x="838200" y="33338"/>
            <a:ext cx="10515600" cy="43338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1" name="Rectangle 9"/>
          <p:cNvSpPr>
            <a:spLocks noGrp="1"/>
          </p:cNvSpPr>
          <p:nvPr>
            <p:ph type="title"/>
          </p:nvPr>
        </p:nvSpPr>
        <p:spPr bwMode="auto"/>
        <p:txBody>
          <a:bodyPr wrap="square" numCol="1" anchorCtr="0" compatLnSpc="1">
            <a:prstTxWarp prst="textNoShape">
              <a:avLst/>
            </a:prstTxWarp>
          </a:bodyPr>
          <a:lstStyle/>
          <a:p>
            <a:pPr algn="r" eaLnBrk="1" hangingPunct="1">
              <a:defRPr/>
            </a:pPr>
            <a:r>
              <a:rPr lang="en-US" smtClean="0"/>
              <a:t>Shop Safety</a:t>
            </a:r>
          </a:p>
        </p:txBody>
      </p:sp>
      <p:sp>
        <p:nvSpPr>
          <p:cNvPr id="34818" name="Rectangle 11"/>
          <p:cNvSpPr>
            <a:spLocks noGrp="1"/>
          </p:cNvSpPr>
          <p:nvPr>
            <p:ph type="body" sz="half" idx="4294967295"/>
          </p:nvPr>
        </p:nvSpPr>
        <p:spPr>
          <a:xfrm>
            <a:off x="1096963" y="5021263"/>
            <a:ext cx="10058400" cy="847725"/>
          </a:xfrm>
        </p:spPr>
        <p:txBody>
          <a:bodyPr/>
          <a:lstStyle/>
          <a:p>
            <a:r>
              <a:rPr lang="en-US" sz="2400" smtClean="0"/>
              <a:t>Team members and Mentors attended a shop safety class. After learning about basic shop safety, the team learned how to use the tools and equipment.</a:t>
            </a:r>
          </a:p>
        </p:txBody>
      </p:sp>
      <p:sp>
        <p:nvSpPr>
          <p:cNvPr id="34819" name="Rectangle 8"/>
          <p:cNvSpPr>
            <a:spLocks/>
          </p:cNvSpPr>
          <p:nvPr/>
        </p:nvSpPr>
        <p:spPr bwMode="auto">
          <a:xfrm>
            <a:off x="6202363" y="1846263"/>
            <a:ext cx="4953000" cy="3240087"/>
          </a:xfrm>
          <a:prstGeom prst="rect">
            <a:avLst/>
          </a:prstGeom>
          <a:noFill/>
          <a:ln w="9525">
            <a:noFill/>
            <a:miter lim="800000"/>
            <a:headEnd/>
            <a:tailEnd/>
          </a:ln>
        </p:spPr>
        <p:txBody>
          <a:bodyPr lIns="0" rIns="0"/>
          <a:lstStyle/>
          <a:p>
            <a:pPr marL="90488" indent="-90488" eaLnBrk="0" hangingPunct="0">
              <a:lnSpc>
                <a:spcPct val="90000"/>
              </a:lnSpc>
              <a:spcBef>
                <a:spcPts val="1200"/>
              </a:spcBef>
              <a:spcAft>
                <a:spcPts val="200"/>
              </a:spcAft>
              <a:buClr>
                <a:schemeClr val="accent1"/>
              </a:buClr>
              <a:buSzPct val="100000"/>
              <a:buFont typeface="Calibri" pitchFamily="34" charset="0"/>
              <a:buChar char=" "/>
            </a:pPr>
            <a:endParaRPr lang="en-US" sz="1600" baseline="0">
              <a:solidFill>
                <a:srgbClr val="404040"/>
              </a:solidFill>
              <a:latin typeface="Calibri" pitchFamily="34" charset="0"/>
            </a:endParaRPr>
          </a:p>
        </p:txBody>
      </p:sp>
      <p:sp>
        <p:nvSpPr>
          <p:cNvPr id="34820" name="Rectangle 9"/>
          <p:cNvSpPr>
            <a:spLocks/>
          </p:cNvSpPr>
          <p:nvPr/>
        </p:nvSpPr>
        <p:spPr bwMode="auto">
          <a:xfrm>
            <a:off x="1096963" y="1846263"/>
            <a:ext cx="4953000" cy="3240087"/>
          </a:xfrm>
          <a:prstGeom prst="rect">
            <a:avLst/>
          </a:prstGeom>
          <a:noFill/>
          <a:ln w="9525">
            <a:noFill/>
            <a:miter lim="800000"/>
            <a:headEnd/>
            <a:tailEnd/>
          </a:ln>
        </p:spPr>
        <p:txBody>
          <a:bodyPr lIns="0" rIns="0"/>
          <a:lstStyle/>
          <a:p>
            <a:pPr marL="90488" indent="-90488" eaLnBrk="0" hangingPunct="0">
              <a:lnSpc>
                <a:spcPct val="90000"/>
              </a:lnSpc>
              <a:spcBef>
                <a:spcPts val="1200"/>
              </a:spcBef>
              <a:spcAft>
                <a:spcPts val="200"/>
              </a:spcAft>
              <a:buClr>
                <a:schemeClr val="accent1"/>
              </a:buClr>
              <a:buSzPct val="100000"/>
              <a:buFont typeface="Calibri" pitchFamily="34" charset="0"/>
              <a:buChar char=" "/>
            </a:pPr>
            <a:endParaRPr lang="en-US" sz="1600" baseline="0">
              <a:solidFill>
                <a:srgbClr val="404040"/>
              </a:solidFill>
              <a:latin typeface="Calibri" pitchFamily="34" charset="0"/>
            </a:endParaRPr>
          </a:p>
        </p:txBody>
      </p:sp>
      <p:pic>
        <p:nvPicPr>
          <p:cNvPr id="34821" name="Picture 10" descr="IMG_20130131_195313"/>
          <p:cNvPicPr>
            <a:picLocks noChangeAspect="1" noChangeArrowheads="1"/>
          </p:cNvPicPr>
          <p:nvPr>
            <p:ph sz="quarter" idx="4294967295"/>
          </p:nvPr>
        </p:nvPicPr>
        <p:blipFill>
          <a:blip r:embed="rId2"/>
          <a:srcRect/>
          <a:stretch>
            <a:fillRect/>
          </a:stretch>
        </p:blipFill>
        <p:spPr>
          <a:xfrm>
            <a:off x="1538288" y="1846263"/>
            <a:ext cx="4070350" cy="3052762"/>
          </a:xfrm>
        </p:spPr>
      </p:pic>
      <p:pic>
        <p:nvPicPr>
          <p:cNvPr id="34822" name="Picture 11" descr="IMG_20130202_105429"/>
          <p:cNvPicPr>
            <a:picLocks noChangeAspect="1" noChangeArrowheads="1"/>
          </p:cNvPicPr>
          <p:nvPr>
            <p:ph sz="quarter" idx="4294967295"/>
          </p:nvPr>
        </p:nvPicPr>
        <p:blipFill>
          <a:blip r:embed="rId3"/>
          <a:srcRect/>
          <a:stretch>
            <a:fillRect/>
          </a:stretch>
        </p:blipFill>
        <p:spPr>
          <a:xfrm>
            <a:off x="6662738" y="1846263"/>
            <a:ext cx="4032250" cy="3024187"/>
          </a:xfrm>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p:cNvSpPr>
          <p:nvPr>
            <p:ph type="title"/>
          </p:nvPr>
        </p:nvSpPr>
        <p:spPr bwMode="auto"/>
        <p:txBody>
          <a:bodyPr wrap="square" numCol="1" anchorCtr="0" compatLnSpc="1">
            <a:prstTxWarp prst="textNoShape">
              <a:avLst/>
            </a:prstTxWarp>
          </a:bodyPr>
          <a:lstStyle/>
          <a:p>
            <a:pPr>
              <a:defRPr/>
            </a:pPr>
            <a:r>
              <a:rPr lang="en-US" smtClean="0"/>
              <a:t>Game – Mini-Build Season</a:t>
            </a:r>
          </a:p>
        </p:txBody>
      </p:sp>
      <p:pic>
        <p:nvPicPr>
          <p:cNvPr id="35842" name="Picture 5" descr="Mini build game drawing"/>
          <p:cNvPicPr>
            <a:picLocks noChangeAspect="1" noChangeArrowheads="1"/>
          </p:cNvPicPr>
          <p:nvPr>
            <p:ph idx="1"/>
          </p:nvPr>
        </p:nvPicPr>
        <p:blipFill>
          <a:blip r:embed="rId2"/>
          <a:srcRect/>
          <a:stretch>
            <a:fillRect/>
          </a:stretch>
        </p:blipFill>
        <p:spPr>
          <a:xfrm>
            <a:off x="3609975" y="1846263"/>
            <a:ext cx="5030788" cy="4022725"/>
          </a:xfr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p:cNvSpPr>
          <p:nvPr>
            <p:ph type="title"/>
          </p:nvPr>
        </p:nvSpPr>
        <p:spPr bwMode="auto"/>
        <p:txBody>
          <a:bodyPr wrap="square" numCol="1" anchorCtr="0" compatLnSpc="1">
            <a:prstTxWarp prst="textNoShape">
              <a:avLst/>
            </a:prstTxWarp>
          </a:bodyPr>
          <a:lstStyle/>
          <a:p>
            <a:pPr>
              <a:defRPr/>
            </a:pPr>
            <a:r>
              <a:rPr lang="en-US" smtClean="0"/>
              <a:t>Photos – Mini-Build Season</a:t>
            </a:r>
          </a:p>
        </p:txBody>
      </p:sp>
      <p:pic>
        <p:nvPicPr>
          <p:cNvPr id="36866" name="Picture 5" descr="IMG_3477"/>
          <p:cNvPicPr>
            <a:picLocks noChangeAspect="1" noChangeArrowheads="1"/>
          </p:cNvPicPr>
          <p:nvPr>
            <p:ph idx="1"/>
          </p:nvPr>
        </p:nvPicPr>
        <p:blipFill>
          <a:blip r:embed="rId2"/>
          <a:srcRect/>
          <a:stretch>
            <a:fillRect/>
          </a:stretch>
        </p:blipFill>
        <p:spPr>
          <a:xfrm>
            <a:off x="3443288" y="1846263"/>
            <a:ext cx="5364162" cy="4022725"/>
          </a:xfr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p:cNvSpPr>
          <p:nvPr>
            <p:ph type="title"/>
          </p:nvPr>
        </p:nvSpPr>
        <p:spPr bwMode="auto"/>
        <p:txBody>
          <a:bodyPr wrap="square" numCol="1" anchorCtr="0" compatLnSpc="1">
            <a:prstTxWarp prst="textNoShape">
              <a:avLst/>
            </a:prstTxWarp>
          </a:bodyPr>
          <a:lstStyle/>
          <a:p>
            <a:pPr>
              <a:defRPr/>
            </a:pPr>
            <a:r>
              <a:rPr lang="en-US" smtClean="0"/>
              <a:t>Photos – Mini-Build Season</a:t>
            </a:r>
          </a:p>
        </p:txBody>
      </p:sp>
      <p:pic>
        <p:nvPicPr>
          <p:cNvPr id="37890" name="Picture 4" descr="IMG_3482"/>
          <p:cNvPicPr>
            <a:picLocks noChangeAspect="1" noChangeArrowheads="1"/>
          </p:cNvPicPr>
          <p:nvPr>
            <p:ph idx="1"/>
          </p:nvPr>
        </p:nvPicPr>
        <p:blipFill>
          <a:blip r:embed="rId2"/>
          <a:srcRect/>
          <a:stretch>
            <a:fillRect/>
          </a:stretch>
        </p:blipFill>
        <p:spPr>
          <a:xfrm>
            <a:off x="3443288" y="1846263"/>
            <a:ext cx="5364162" cy="4022725"/>
          </a:xfr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p:cNvSpPr>
          <p:nvPr>
            <p:ph type="title"/>
          </p:nvPr>
        </p:nvSpPr>
        <p:spPr bwMode="auto"/>
        <p:txBody>
          <a:bodyPr wrap="square" numCol="1" anchorCtr="0" compatLnSpc="1">
            <a:prstTxWarp prst="textNoShape">
              <a:avLst/>
            </a:prstTxWarp>
          </a:bodyPr>
          <a:lstStyle/>
          <a:p>
            <a:pPr>
              <a:defRPr/>
            </a:pPr>
            <a:r>
              <a:rPr lang="en-US" smtClean="0"/>
              <a:t>Photos – Mini-Build Season</a:t>
            </a:r>
          </a:p>
        </p:txBody>
      </p:sp>
      <p:pic>
        <p:nvPicPr>
          <p:cNvPr id="38914" name="Picture 4" descr="IMG_3520"/>
          <p:cNvPicPr>
            <a:picLocks noChangeAspect="1" noChangeArrowheads="1"/>
          </p:cNvPicPr>
          <p:nvPr>
            <p:ph idx="1"/>
          </p:nvPr>
        </p:nvPicPr>
        <p:blipFill>
          <a:blip r:embed="rId2"/>
          <a:srcRect/>
          <a:stretch>
            <a:fillRect/>
          </a:stretch>
        </p:blipFill>
        <p:spPr>
          <a:xfrm>
            <a:off x="3443288" y="1846263"/>
            <a:ext cx="5364162" cy="4022725"/>
          </a:xfr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wrap="square" numCol="1" anchorCtr="0" compatLnSpc="1">
            <a:prstTxWarp prst="textNoShape">
              <a:avLst/>
            </a:prstTxWarp>
          </a:bodyPr>
          <a:lstStyle/>
          <a:p>
            <a:pPr algn="r" eaLnBrk="1" hangingPunct="1">
              <a:defRPr/>
            </a:pPr>
            <a:r>
              <a:rPr lang="en-US" smtClean="0"/>
              <a:t>Events/Outreach</a:t>
            </a:r>
          </a:p>
        </p:txBody>
      </p:sp>
      <p:sp>
        <p:nvSpPr>
          <p:cNvPr id="39938" name="Content Placeholder 2"/>
          <p:cNvSpPr>
            <a:spLocks noGrp="1"/>
          </p:cNvSpPr>
          <p:nvPr>
            <p:ph idx="4294967295"/>
          </p:nvPr>
        </p:nvSpPr>
        <p:spPr/>
        <p:txBody>
          <a:bodyPr/>
          <a:lstStyle/>
          <a:p>
            <a:pPr marL="742950" lvl="1" indent="-285750" eaLnBrk="1" hangingPunct="1"/>
            <a:r>
              <a:rPr lang="en-US" sz="2400" smtClean="0"/>
              <a:t>Touring</a:t>
            </a:r>
          </a:p>
          <a:p>
            <a:pPr marL="1143000" lvl="2" indent="-228600" eaLnBrk="1" hangingPunct="1"/>
            <a:r>
              <a:rPr lang="en-US" sz="2400" smtClean="0"/>
              <a:t>iRobot</a:t>
            </a:r>
          </a:p>
          <a:p>
            <a:pPr marL="742950" lvl="1" indent="-285750" eaLnBrk="1" hangingPunct="1"/>
            <a:r>
              <a:rPr lang="en-US" sz="2400" smtClean="0"/>
              <a:t>Fundraising</a:t>
            </a:r>
          </a:p>
          <a:p>
            <a:pPr marL="1143000" lvl="2" indent="-228600" eaLnBrk="1" hangingPunct="1"/>
            <a:r>
              <a:rPr lang="en-US" sz="2400" smtClean="0"/>
              <a:t>Gift Wrapping @ Barnes &amp; Noble</a:t>
            </a:r>
          </a:p>
          <a:p>
            <a:pPr marL="742950" lvl="1" indent="-285750" eaLnBrk="1" hangingPunct="1"/>
            <a:r>
              <a:rPr lang="en-US" sz="2400" smtClean="0"/>
              <a:t>Recruiting</a:t>
            </a:r>
          </a:p>
          <a:p>
            <a:pPr marL="1143000" lvl="2" indent="-228600" eaLnBrk="1" hangingPunct="1"/>
            <a:r>
              <a:rPr lang="en-US" sz="2400" smtClean="0"/>
              <a:t>Presentation @ Barnes &amp; Noble with Liberty Harbor Academy</a:t>
            </a:r>
          </a:p>
          <a:p>
            <a:pPr marL="1143000" lvl="2" indent="-228600" eaLnBrk="1" hangingPunct="1"/>
            <a:r>
              <a:rPr lang="en-US" sz="2400" smtClean="0"/>
              <a:t>3 Open Houses @ Daniel Webster College</a:t>
            </a:r>
          </a:p>
          <a:p>
            <a:pPr marL="1143000" lvl="2" indent="-228600" eaLnBrk="1" hangingPunct="1"/>
            <a:r>
              <a:rPr lang="en-US" sz="2400" smtClean="0"/>
              <a:t>Presentation @ Academy for Science and Design</a:t>
            </a:r>
          </a:p>
          <a:p>
            <a:pPr marL="742950" lvl="1" indent="-285750" eaLnBrk="1" hangingPunct="1"/>
            <a:r>
              <a:rPr lang="en-US" sz="2400" smtClean="0"/>
              <a:t>FIRST Lego League (FLL) Tournament</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p:nvPr>
        </p:nvSpPr>
        <p:spPr bwMode="auto"/>
        <p:txBody>
          <a:bodyPr wrap="square" numCol="1" anchorCtr="0" compatLnSpc="1">
            <a:prstTxWarp prst="textNoShape">
              <a:avLst/>
            </a:prstTxWarp>
          </a:bodyPr>
          <a:lstStyle/>
          <a:p>
            <a:pPr algn="r" eaLnBrk="1" hangingPunct="1">
              <a:defRPr/>
            </a:pPr>
            <a:r>
              <a:rPr lang="en-US" smtClean="0"/>
              <a:t>iRobot – Touring</a:t>
            </a:r>
          </a:p>
        </p:txBody>
      </p:sp>
      <p:sp>
        <p:nvSpPr>
          <p:cNvPr id="41986" name="Rectangle 23"/>
          <p:cNvSpPr>
            <a:spLocks noGrp="1"/>
          </p:cNvSpPr>
          <p:nvPr>
            <p:ph type="body" sz="half" idx="4294967295"/>
          </p:nvPr>
        </p:nvSpPr>
        <p:spPr>
          <a:xfrm>
            <a:off x="1096963" y="3933825"/>
            <a:ext cx="10058400" cy="1935163"/>
          </a:xfrm>
        </p:spPr>
        <p:txBody>
          <a:bodyPr/>
          <a:lstStyle/>
          <a:p>
            <a:pPr>
              <a:lnSpc>
                <a:spcPct val="105000"/>
              </a:lnSpc>
            </a:pPr>
            <a:r>
              <a:rPr lang="en-US" sz="2400" smtClean="0"/>
              <a:t>iRobot gave us a tour of their work facilities. During this tour we learned about their robot history and some of their products. The tour gave the team a better understanding of how technology is being used in innovative and creative ways.</a:t>
            </a:r>
          </a:p>
        </p:txBody>
      </p:sp>
      <p:pic>
        <p:nvPicPr>
          <p:cNvPr id="41987" name="Picture 7" descr="irobot logo"/>
          <p:cNvPicPr>
            <a:picLocks noChangeAspect="1" noChangeArrowheads="1"/>
          </p:cNvPicPr>
          <p:nvPr>
            <p:ph sz="half" idx="4294967295"/>
          </p:nvPr>
        </p:nvPicPr>
        <p:blipFill>
          <a:blip r:embed="rId2"/>
          <a:srcRect/>
          <a:stretch>
            <a:fillRect/>
          </a:stretch>
        </p:blipFill>
        <p:spPr>
          <a:xfrm>
            <a:off x="2989263" y="2041525"/>
            <a:ext cx="6272212" cy="1544638"/>
          </a:xfr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p:cNvSpPr>
          <p:nvPr>
            <p:ph type="title"/>
          </p:nvPr>
        </p:nvSpPr>
        <p:spPr bwMode="auto"/>
        <p:txBody>
          <a:bodyPr wrap="square" numCol="1" anchorCtr="0" compatLnSpc="1">
            <a:prstTxWarp prst="textNoShape">
              <a:avLst/>
            </a:prstTxWarp>
          </a:bodyPr>
          <a:lstStyle/>
          <a:p>
            <a:pPr algn="r">
              <a:defRPr/>
            </a:pPr>
            <a:r>
              <a:rPr lang="en-US" sz="4400" smtClean="0"/>
              <a:t>Presentation @ Barnes &amp; Noble with LHA</a:t>
            </a:r>
            <a:br>
              <a:rPr lang="en-US" sz="4400" smtClean="0"/>
            </a:br>
            <a:r>
              <a:rPr lang="en-US" sz="4400" smtClean="0"/>
              <a:t> – Recruiting</a:t>
            </a:r>
          </a:p>
        </p:txBody>
      </p:sp>
      <p:sp>
        <p:nvSpPr>
          <p:cNvPr id="43010" name="Rectangle 3"/>
          <p:cNvSpPr>
            <a:spLocks noGrp="1"/>
          </p:cNvSpPr>
          <p:nvPr>
            <p:ph type="body" idx="1"/>
          </p:nvPr>
        </p:nvSpPr>
        <p:spPr/>
        <p:txBody>
          <a:bodyPr/>
          <a:lstStyle/>
          <a:p>
            <a:pPr>
              <a:lnSpc>
                <a:spcPct val="105000"/>
              </a:lnSpc>
            </a:pPr>
            <a:r>
              <a:rPr lang="en-US" sz="2800" b="1" smtClean="0"/>
              <a:t>Team 2342</a:t>
            </a:r>
            <a:r>
              <a:rPr lang="en-US" sz="2800" smtClean="0"/>
              <a:t> had a fundraising activity and robot demonstration at Barnes and Noble in Manchester, NH. New team members had the opportunity to speak about our team and demonstrate the robot for the first time. This was a great opportunity to present about FIRST Lego League and FIRST Robotics and to recruit new team members and mentors.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Open Houses – Recruiting</a:t>
            </a:r>
          </a:p>
        </p:txBody>
      </p:sp>
      <p:sp>
        <p:nvSpPr>
          <p:cNvPr id="44034" name="Rectangle 6"/>
          <p:cNvSpPr>
            <a:spLocks noGrp="1"/>
          </p:cNvSpPr>
          <p:nvPr>
            <p:ph type="body" idx="1"/>
          </p:nvPr>
        </p:nvSpPr>
        <p:spPr/>
        <p:txBody>
          <a:bodyPr/>
          <a:lstStyle/>
          <a:p>
            <a:r>
              <a:rPr lang="en-US" sz="2800" smtClean="0"/>
              <a:t>The team hosted three open houses in the fall of 2013. They were very successful and we recruited many students. The size of our team tripled due to these open houses. We won the Judges Award at Pine Tree District Event because of our growth (more this later).</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FIRST Lego League (FLL) Tournament</a:t>
            </a:r>
          </a:p>
        </p:txBody>
      </p:sp>
      <p:sp>
        <p:nvSpPr>
          <p:cNvPr id="45058" name="Rectangle 3"/>
          <p:cNvSpPr>
            <a:spLocks noGrp="1"/>
          </p:cNvSpPr>
          <p:nvPr>
            <p:ph type="body" idx="1"/>
          </p:nvPr>
        </p:nvSpPr>
        <p:spPr/>
        <p:txBody>
          <a:bodyPr/>
          <a:lstStyle/>
          <a:p>
            <a:r>
              <a:rPr lang="en-US" sz="2800" smtClean="0"/>
              <a:t>Every year Team 2342 hosts a FIRST Lego League (FLL) Tournament. We supply referees, judges and other volunteer staff. The event takes place at Daniel Webster College who generously provides the building. BAE Systems also sponsors this event.</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anchorCtr="0" compatLnSpc="1">
            <a:prstTxWarp prst="textNoShape">
              <a:avLst/>
            </a:prstTxWarp>
          </a:bodyPr>
          <a:lstStyle/>
          <a:p>
            <a:pPr algn="r" eaLnBrk="1" hangingPunct="1">
              <a:defRPr/>
            </a:pPr>
            <a:r>
              <a:rPr lang="en-US" smtClean="0"/>
              <a:t>Our Team</a:t>
            </a:r>
          </a:p>
        </p:txBody>
      </p:sp>
      <p:pic>
        <p:nvPicPr>
          <p:cNvPr id="18434" name="Picture 4" descr="2014 Team Photo"/>
          <p:cNvPicPr>
            <a:picLocks noChangeAspect="1" noChangeArrowheads="1"/>
          </p:cNvPicPr>
          <p:nvPr/>
        </p:nvPicPr>
        <p:blipFill>
          <a:blip r:embed="rId3"/>
          <a:srcRect/>
          <a:stretch>
            <a:fillRect/>
          </a:stretch>
        </p:blipFill>
        <p:spPr bwMode="auto">
          <a:xfrm>
            <a:off x="2819400" y="1846263"/>
            <a:ext cx="6897688" cy="42799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9" name="Rectangle 7"/>
          <p:cNvSpPr>
            <a:spLocks noGrp="1"/>
          </p:cNvSpPr>
          <p:nvPr>
            <p:ph type="title"/>
          </p:nvPr>
        </p:nvSpPr>
        <p:spPr bwMode="auto"/>
        <p:txBody>
          <a:bodyPr wrap="square" numCol="1" anchorCtr="0" compatLnSpc="1">
            <a:prstTxWarp prst="textNoShape">
              <a:avLst/>
            </a:prstTxWarp>
          </a:bodyPr>
          <a:lstStyle/>
          <a:p>
            <a:pPr algn="r">
              <a:defRPr/>
            </a:pPr>
            <a:r>
              <a:rPr lang="en-US" smtClean="0"/>
              <a:t>FIRST Lego League (FLL) Tournament</a:t>
            </a:r>
          </a:p>
        </p:txBody>
      </p:sp>
      <p:sp>
        <p:nvSpPr>
          <p:cNvPr id="46082" name="Text Box 4"/>
          <p:cNvSpPr txBox="1">
            <a:spLocks noChangeArrowheads="1"/>
          </p:cNvSpPr>
          <p:nvPr/>
        </p:nvSpPr>
        <p:spPr bwMode="auto">
          <a:xfrm>
            <a:off x="2547938" y="5840413"/>
            <a:ext cx="7158037" cy="366712"/>
          </a:xfrm>
          <a:prstGeom prst="rect">
            <a:avLst/>
          </a:prstGeom>
          <a:noFill/>
          <a:ln w="9525">
            <a:noFill/>
            <a:miter lim="800000"/>
            <a:headEnd/>
            <a:tailEnd/>
          </a:ln>
        </p:spPr>
        <p:txBody>
          <a:bodyPr>
            <a:spAutoFit/>
          </a:bodyPr>
          <a:lstStyle/>
          <a:p>
            <a:pPr algn="ctr"/>
            <a:r>
              <a:rPr lang="en-US" baseline="0">
                <a:latin typeface="Calibri" pitchFamily="34" charset="0"/>
              </a:rPr>
              <a:t>The playing field</a:t>
            </a:r>
          </a:p>
        </p:txBody>
      </p:sp>
      <p:pic>
        <p:nvPicPr>
          <p:cNvPr id="46083" name="Picture 6" descr="IMG_1577"/>
          <p:cNvPicPr>
            <a:picLocks noChangeAspect="1" noChangeArrowheads="1"/>
          </p:cNvPicPr>
          <p:nvPr>
            <p:ph idx="4294967295"/>
          </p:nvPr>
        </p:nvPicPr>
        <p:blipFill>
          <a:blip r:embed="rId2"/>
          <a:srcRect/>
          <a:stretch>
            <a:fillRect/>
          </a:stretch>
        </p:blipFill>
        <p:spPr>
          <a:xfrm>
            <a:off x="3443288" y="1846263"/>
            <a:ext cx="5364162" cy="4022725"/>
          </a:xfr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p:nvPr>
        </p:nvSpPr>
        <p:spPr bwMode="auto"/>
        <p:txBody>
          <a:bodyPr wrap="square" numCol="1" anchorCtr="0" compatLnSpc="1">
            <a:prstTxWarp prst="textNoShape">
              <a:avLst/>
            </a:prstTxWarp>
          </a:bodyPr>
          <a:lstStyle/>
          <a:p>
            <a:pPr algn="r" eaLnBrk="1" hangingPunct="1">
              <a:defRPr/>
            </a:pPr>
            <a:r>
              <a:rPr lang="en-US" smtClean="0"/>
              <a:t>FIRST Lego League (FLL) Tournament</a:t>
            </a:r>
          </a:p>
        </p:txBody>
      </p:sp>
      <p:pic>
        <p:nvPicPr>
          <p:cNvPr id="47106" name="Picture 10" descr="IMG_1630"/>
          <p:cNvPicPr>
            <a:picLocks noChangeAspect="1" noChangeArrowheads="1"/>
          </p:cNvPicPr>
          <p:nvPr>
            <p:ph sz="half" idx="4294967295"/>
          </p:nvPr>
        </p:nvPicPr>
        <p:blipFill>
          <a:blip r:embed="rId2"/>
          <a:srcRect/>
          <a:stretch>
            <a:fillRect/>
          </a:stretch>
        </p:blipFill>
        <p:spPr>
          <a:xfrm>
            <a:off x="1096963" y="2000250"/>
            <a:ext cx="4953000" cy="3714750"/>
          </a:xfrm>
        </p:spPr>
      </p:pic>
      <p:pic>
        <p:nvPicPr>
          <p:cNvPr id="47107" name="Picture 11" descr="IMG_1618"/>
          <p:cNvPicPr>
            <a:picLocks noChangeAspect="1" noChangeArrowheads="1"/>
          </p:cNvPicPr>
          <p:nvPr>
            <p:ph sz="quarter" idx="4294967295"/>
          </p:nvPr>
        </p:nvPicPr>
        <p:blipFill>
          <a:blip r:embed="rId3"/>
          <a:srcRect/>
          <a:stretch>
            <a:fillRect/>
          </a:stretch>
        </p:blipFill>
        <p:spPr>
          <a:xfrm>
            <a:off x="7388225" y="1846263"/>
            <a:ext cx="2579688" cy="1935162"/>
          </a:xfrm>
        </p:spPr>
      </p:pic>
      <p:pic>
        <p:nvPicPr>
          <p:cNvPr id="47108" name="Picture 12" descr="IMG_1681"/>
          <p:cNvPicPr>
            <a:picLocks noChangeAspect="1" noChangeArrowheads="1"/>
          </p:cNvPicPr>
          <p:nvPr>
            <p:ph sz="quarter" idx="4294967295"/>
          </p:nvPr>
        </p:nvPicPr>
        <p:blipFill>
          <a:blip r:embed="rId4"/>
          <a:srcRect/>
          <a:stretch>
            <a:fillRect/>
          </a:stretch>
        </p:blipFill>
        <p:spPr>
          <a:xfrm>
            <a:off x="7388225" y="3933825"/>
            <a:ext cx="2579688" cy="1935163"/>
          </a:xfrm>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FIRST Lego League (FLL) Tournament</a:t>
            </a:r>
          </a:p>
        </p:txBody>
      </p:sp>
      <p:pic>
        <p:nvPicPr>
          <p:cNvPr id="48130" name="Picture 8" descr="IMG_2013"/>
          <p:cNvPicPr>
            <a:picLocks noChangeAspect="1" noChangeArrowheads="1"/>
          </p:cNvPicPr>
          <p:nvPr>
            <p:ph sz="half" idx="4294967295"/>
          </p:nvPr>
        </p:nvPicPr>
        <p:blipFill>
          <a:blip r:embed="rId2"/>
          <a:srcRect/>
          <a:stretch>
            <a:fillRect/>
          </a:stretch>
        </p:blipFill>
        <p:spPr>
          <a:xfrm>
            <a:off x="1096963" y="2000250"/>
            <a:ext cx="4953000" cy="3714750"/>
          </a:xfrm>
        </p:spPr>
      </p:pic>
      <p:pic>
        <p:nvPicPr>
          <p:cNvPr id="48131" name="Picture 9" descr="IMG_1983"/>
          <p:cNvPicPr>
            <a:picLocks noChangeAspect="1" noChangeArrowheads="1"/>
          </p:cNvPicPr>
          <p:nvPr>
            <p:ph sz="half" idx="4294967295"/>
          </p:nvPr>
        </p:nvPicPr>
        <p:blipFill>
          <a:blip r:embed="rId3"/>
          <a:srcRect/>
          <a:stretch>
            <a:fillRect/>
          </a:stretch>
        </p:blipFill>
        <p:spPr>
          <a:xfrm>
            <a:off x="6202363" y="2000250"/>
            <a:ext cx="4953000" cy="3714750"/>
          </a:xfrm>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Build Season</a:t>
            </a:r>
          </a:p>
        </p:txBody>
      </p:sp>
      <p:sp>
        <p:nvSpPr>
          <p:cNvPr id="49154" name="Rectangle 4"/>
          <p:cNvSpPr>
            <a:spLocks noGrp="1"/>
          </p:cNvSpPr>
          <p:nvPr>
            <p:ph sz="half" idx="4294967295"/>
          </p:nvPr>
        </p:nvSpPr>
        <p:spPr>
          <a:xfrm>
            <a:off x="1096963" y="1846263"/>
            <a:ext cx="4953000" cy="4022725"/>
          </a:xfrm>
        </p:spPr>
        <p:txBody>
          <a:bodyPr/>
          <a:lstStyle/>
          <a:p>
            <a:pPr lvl="1">
              <a:lnSpc>
                <a:spcPct val="150000"/>
              </a:lnSpc>
            </a:pPr>
            <a:r>
              <a:rPr lang="en-US" sz="2800" smtClean="0"/>
              <a:t>This Year’s Game</a:t>
            </a:r>
          </a:p>
          <a:p>
            <a:pPr lvl="1">
              <a:lnSpc>
                <a:spcPct val="150000"/>
              </a:lnSpc>
            </a:pPr>
            <a:r>
              <a:rPr lang="en-US" sz="2800" smtClean="0"/>
              <a:t>Prototyping</a:t>
            </a:r>
          </a:p>
          <a:p>
            <a:pPr lvl="1">
              <a:lnSpc>
                <a:spcPct val="150000"/>
              </a:lnSpc>
            </a:pPr>
            <a:r>
              <a:rPr lang="en-US" sz="2800" smtClean="0"/>
              <a:t>Building the Robot</a:t>
            </a:r>
          </a:p>
        </p:txBody>
      </p:sp>
      <p:pic>
        <p:nvPicPr>
          <p:cNvPr id="49155" name="Picture 7" descr="Shooting"/>
          <p:cNvPicPr>
            <a:picLocks noChangeAspect="1" noChangeArrowheads="1"/>
          </p:cNvPicPr>
          <p:nvPr>
            <p:ph sz="half" idx="4294967295"/>
          </p:nvPr>
        </p:nvPicPr>
        <p:blipFill>
          <a:blip r:embed="rId2"/>
          <a:srcRect/>
          <a:stretch>
            <a:fillRect/>
          </a:stretch>
        </p:blipFill>
        <p:spPr>
          <a:xfrm>
            <a:off x="5149850" y="2008188"/>
            <a:ext cx="6005513" cy="4021137"/>
          </a:xfrm>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bwMode="auto"/>
        <p:txBody>
          <a:bodyPr wrap="square" numCol="1" anchorCtr="0" compatLnSpc="1">
            <a:prstTxWarp prst="textNoShape">
              <a:avLst/>
            </a:prstTxWarp>
          </a:bodyPr>
          <a:lstStyle/>
          <a:p>
            <a:pPr algn="r" eaLnBrk="1" hangingPunct="1">
              <a:defRPr/>
            </a:pPr>
            <a:r>
              <a:rPr lang="en-US" smtClean="0"/>
              <a:t>This Year’s Challenge – Aerial Assist</a:t>
            </a:r>
          </a:p>
        </p:txBody>
      </p:sp>
      <p:pic>
        <p:nvPicPr>
          <p:cNvPr id="81925" name="2014 Game Animation.mp4">
            <a:hlinkClick r:id="" action="ppaction://media"/>
          </p:cNvPr>
          <p:cNvPicPr>
            <a:picLocks noGrp="1" noRot="1" noChangeAspect="1" noChangeArrowheads="1"/>
          </p:cNvPicPr>
          <p:nvPr>
            <p:ph idx="4294967295"/>
            <a:videoFile r:link="rId1"/>
          </p:nvPr>
        </p:nvPicPr>
        <p:blipFill>
          <a:blip r:embed="rId3"/>
          <a:srcRect/>
          <a:stretch>
            <a:fillRect/>
          </a:stretch>
        </p:blipFill>
        <p:spPr>
          <a:xfrm>
            <a:off x="3078163" y="2143125"/>
            <a:ext cx="6096000" cy="3429000"/>
          </a:xfr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618" fill="hold"/>
                                        <p:tgtEl>
                                          <p:spTgt spid="819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1925"/>
                </p:tgtEl>
              </p:cMediaNode>
            </p:video>
            <p:seq concurrent="1" nextAc="seek">
              <p:cTn id="8" restart="whenNotActive" fill="hold" evtFilter="cancelBubble" nodeType="interactiveSeq">
                <p:stCondLst>
                  <p:cond evt="onClick" delay="0">
                    <p:tgtEl>
                      <p:spTgt spid="819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1925"/>
                                        </p:tgtEl>
                                      </p:cBhvr>
                                    </p:cmd>
                                  </p:childTnLst>
                                </p:cTn>
                              </p:par>
                            </p:childTnLst>
                          </p:cTn>
                        </p:par>
                      </p:childTnLst>
                    </p:cTn>
                  </p:par>
                </p:childTnLst>
              </p:cTn>
              <p:nextCondLst>
                <p:cond evt="onClick" delay="0">
                  <p:tgtEl>
                    <p:spTgt spid="8192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Prototyping</a:t>
            </a:r>
          </a:p>
        </p:txBody>
      </p:sp>
      <p:sp>
        <p:nvSpPr>
          <p:cNvPr id="51202" name="Rectangle 5"/>
          <p:cNvSpPr>
            <a:spLocks noGrp="1"/>
          </p:cNvSpPr>
          <p:nvPr>
            <p:ph type="body" idx="1"/>
          </p:nvPr>
        </p:nvSpPr>
        <p:spPr/>
        <p:txBody>
          <a:bodyPr/>
          <a:lstStyle/>
          <a:p>
            <a:r>
              <a:rPr lang="en-US" sz="2800" smtClean="0"/>
              <a:t>We wanted a robot that could do all aspects of the 2014 FRC design challenge; play defense, shoot, pick up ball, and receive the ball. We chose this robot’s design through several brainstorming sessions because it encompassed what we wanted in an all-in-one machine.</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4"/>
          <p:cNvSpPr>
            <a:spLocks noGrp="1"/>
          </p:cNvSpPr>
          <p:nvPr>
            <p:ph type="title"/>
          </p:nvPr>
        </p:nvSpPr>
        <p:spPr bwMode="auto"/>
        <p:txBody>
          <a:bodyPr wrap="square" numCol="1" anchorCtr="0" compatLnSpc="1">
            <a:prstTxWarp prst="textNoShape">
              <a:avLst/>
            </a:prstTxWarp>
          </a:bodyPr>
          <a:lstStyle/>
          <a:p>
            <a:pPr algn="r">
              <a:defRPr/>
            </a:pPr>
            <a:r>
              <a:rPr lang="en-US" smtClean="0"/>
              <a:t>Photos – Prototyping</a:t>
            </a:r>
          </a:p>
        </p:txBody>
      </p:sp>
      <p:pic>
        <p:nvPicPr>
          <p:cNvPr id="52226" name="Picture 6" descr="20140104_140531"/>
          <p:cNvPicPr>
            <a:picLocks noChangeAspect="1" noChangeArrowheads="1"/>
          </p:cNvPicPr>
          <p:nvPr>
            <p:ph idx="1"/>
          </p:nvPr>
        </p:nvPicPr>
        <p:blipFill>
          <a:blip r:embed="rId2"/>
          <a:srcRect/>
          <a:stretch>
            <a:fillRect/>
          </a:stretch>
        </p:blipFill>
        <p:spPr>
          <a:xfrm>
            <a:off x="2549525" y="1846263"/>
            <a:ext cx="7151688" cy="4022725"/>
          </a:xfr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Photos – Prototyping</a:t>
            </a:r>
          </a:p>
        </p:txBody>
      </p:sp>
      <p:pic>
        <p:nvPicPr>
          <p:cNvPr id="53250" name="Picture 5" descr="20140104_145113"/>
          <p:cNvPicPr>
            <a:picLocks noChangeAspect="1" noChangeArrowheads="1"/>
          </p:cNvPicPr>
          <p:nvPr>
            <p:ph idx="1"/>
          </p:nvPr>
        </p:nvPicPr>
        <p:blipFill>
          <a:blip r:embed="rId2"/>
          <a:srcRect/>
          <a:stretch>
            <a:fillRect/>
          </a:stretch>
        </p:blipFill>
        <p:spPr>
          <a:xfrm>
            <a:off x="2549525" y="1846263"/>
            <a:ext cx="7151688" cy="4022725"/>
          </a:xfr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Building the Robot</a:t>
            </a:r>
          </a:p>
        </p:txBody>
      </p:sp>
      <p:sp>
        <p:nvSpPr>
          <p:cNvPr id="54274" name="Rectangle 4"/>
          <p:cNvSpPr>
            <a:spLocks noGrp="1"/>
          </p:cNvSpPr>
          <p:nvPr>
            <p:ph sz="half" idx="4294967295"/>
          </p:nvPr>
        </p:nvSpPr>
        <p:spPr>
          <a:xfrm>
            <a:off x="1096963" y="1846263"/>
            <a:ext cx="4953000" cy="4022725"/>
          </a:xfrm>
        </p:spPr>
        <p:txBody>
          <a:bodyPr/>
          <a:lstStyle/>
          <a:p>
            <a:pPr algn="ctr">
              <a:lnSpc>
                <a:spcPct val="105000"/>
              </a:lnSpc>
              <a:buFont typeface="Calibri" pitchFamily="34" charset="0"/>
              <a:buNone/>
            </a:pPr>
            <a:r>
              <a:rPr lang="en-US" sz="3600" smtClean="0"/>
              <a:t>Mechanical</a:t>
            </a:r>
          </a:p>
          <a:p>
            <a:pPr lvl="1">
              <a:lnSpc>
                <a:spcPct val="105000"/>
              </a:lnSpc>
            </a:pPr>
            <a:r>
              <a:rPr lang="en-US" sz="2800" smtClean="0"/>
              <a:t>CAD</a:t>
            </a:r>
          </a:p>
          <a:p>
            <a:pPr lvl="1">
              <a:lnSpc>
                <a:spcPct val="105000"/>
              </a:lnSpc>
            </a:pPr>
            <a:r>
              <a:rPr lang="en-US" sz="2800" smtClean="0"/>
              <a:t>Machining</a:t>
            </a:r>
          </a:p>
        </p:txBody>
      </p:sp>
      <p:sp>
        <p:nvSpPr>
          <p:cNvPr id="54275" name="Rectangle 5"/>
          <p:cNvSpPr>
            <a:spLocks noGrp="1"/>
          </p:cNvSpPr>
          <p:nvPr>
            <p:ph sz="half" idx="4294967295"/>
          </p:nvPr>
        </p:nvSpPr>
        <p:spPr>
          <a:xfrm>
            <a:off x="6202363" y="1846263"/>
            <a:ext cx="4953000" cy="4022725"/>
          </a:xfrm>
        </p:spPr>
        <p:txBody>
          <a:bodyPr/>
          <a:lstStyle/>
          <a:p>
            <a:pPr algn="ctr">
              <a:lnSpc>
                <a:spcPct val="105000"/>
              </a:lnSpc>
              <a:buFont typeface="Calibri" pitchFamily="34" charset="0"/>
              <a:buNone/>
            </a:pPr>
            <a:r>
              <a:rPr lang="en-US" sz="3600" smtClean="0"/>
              <a:t>Controls</a:t>
            </a:r>
          </a:p>
          <a:p>
            <a:pPr lvl="1">
              <a:lnSpc>
                <a:spcPct val="105000"/>
              </a:lnSpc>
            </a:pPr>
            <a:r>
              <a:rPr lang="en-US" sz="2800" smtClean="0"/>
              <a:t>Wiring</a:t>
            </a:r>
          </a:p>
          <a:p>
            <a:pPr lvl="1">
              <a:lnSpc>
                <a:spcPct val="105000"/>
              </a:lnSpc>
            </a:pPr>
            <a:r>
              <a:rPr lang="en-US" sz="2800" smtClean="0"/>
              <a:t>Programming</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CAD – Mechanical</a:t>
            </a:r>
          </a:p>
        </p:txBody>
      </p:sp>
      <p:pic>
        <p:nvPicPr>
          <p:cNvPr id="55298" name="Picture 7" descr="20140107_193400"/>
          <p:cNvPicPr>
            <a:picLocks noChangeAspect="1" noChangeArrowheads="1"/>
          </p:cNvPicPr>
          <p:nvPr>
            <p:ph idx="4294967295"/>
          </p:nvPr>
        </p:nvPicPr>
        <p:blipFill>
          <a:blip r:embed="rId2"/>
          <a:srcRect/>
          <a:stretch>
            <a:fillRect/>
          </a:stretch>
        </p:blipFill>
        <p:spPr>
          <a:xfrm>
            <a:off x="2549525" y="1846263"/>
            <a:ext cx="7151688" cy="4022725"/>
          </a:xfrm>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anchorCtr="0" compatLnSpc="1">
            <a:prstTxWarp prst="textNoShape">
              <a:avLst/>
            </a:prstTxWarp>
          </a:bodyPr>
          <a:lstStyle/>
          <a:p>
            <a:pPr algn="r" eaLnBrk="1" hangingPunct="1">
              <a:defRPr/>
            </a:pPr>
            <a:r>
              <a:rPr lang="en-US" smtClean="0"/>
              <a:t>What We Do</a:t>
            </a:r>
          </a:p>
        </p:txBody>
      </p:sp>
      <p:sp>
        <p:nvSpPr>
          <p:cNvPr id="20482" name="Rectangle 5"/>
          <p:cNvSpPr>
            <a:spLocks noGrp="1"/>
          </p:cNvSpPr>
          <p:nvPr>
            <p:ph type="body" idx="4294967295"/>
          </p:nvPr>
        </p:nvSpPr>
        <p:spPr/>
        <p:txBody>
          <a:bodyPr/>
          <a:lstStyle/>
          <a:p>
            <a:r>
              <a:rPr lang="en-US" sz="2400" smtClean="0"/>
              <a:t>During the six week build season our team works together to design, build, wire, and program a robot. However, building robots is not the only thing Team 2342 does. We are very involved with the community and run a variety of events. Every year we sponsor a First Lego League (FLL) Tournament. We train referees, set up for the competition, and then spend a day running the entire event. Team members also design the trophies used at these FLL Tournaments. Another major outreach activity we do is traveling to various schools to give presentations about FIRST and STEM. Students love seeing our robots and are able to ask us questions about engineering – some of the students we have talked to definitely want to pursue a STEM career.</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Machining – Mechanical</a:t>
            </a:r>
          </a:p>
        </p:txBody>
      </p:sp>
      <p:pic>
        <p:nvPicPr>
          <p:cNvPr id="56322" name="Picture 7" descr="20140107_190948"/>
          <p:cNvPicPr>
            <a:picLocks noChangeAspect="1" noChangeArrowheads="1"/>
          </p:cNvPicPr>
          <p:nvPr>
            <p:ph sz="half" idx="4294967295"/>
          </p:nvPr>
        </p:nvPicPr>
        <p:blipFill>
          <a:blip r:embed="rId2"/>
          <a:srcRect/>
          <a:stretch>
            <a:fillRect/>
          </a:stretch>
        </p:blipFill>
        <p:spPr>
          <a:xfrm>
            <a:off x="1096963" y="2463800"/>
            <a:ext cx="4953000" cy="2786063"/>
          </a:xfrm>
        </p:spPr>
      </p:pic>
      <p:pic>
        <p:nvPicPr>
          <p:cNvPr id="56323" name="Picture 8" descr="20140107_191015"/>
          <p:cNvPicPr>
            <a:picLocks noChangeAspect="1" noChangeArrowheads="1"/>
          </p:cNvPicPr>
          <p:nvPr>
            <p:ph sz="half" idx="4294967295"/>
          </p:nvPr>
        </p:nvPicPr>
        <p:blipFill>
          <a:blip r:embed="rId3"/>
          <a:srcRect/>
          <a:stretch>
            <a:fillRect/>
          </a:stretch>
        </p:blipFill>
        <p:spPr>
          <a:xfrm>
            <a:off x="6202363" y="2463800"/>
            <a:ext cx="4953000" cy="2786063"/>
          </a:xfrm>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Wiring – Controls</a:t>
            </a:r>
          </a:p>
        </p:txBody>
      </p:sp>
      <p:pic>
        <p:nvPicPr>
          <p:cNvPr id="57346" name="Picture 5" descr="Wiring"/>
          <p:cNvPicPr>
            <a:picLocks noChangeAspect="1" noChangeArrowheads="1"/>
          </p:cNvPicPr>
          <p:nvPr>
            <p:ph idx="4294967295"/>
          </p:nvPr>
        </p:nvPicPr>
        <p:blipFill>
          <a:blip r:embed="rId2"/>
          <a:srcRect/>
          <a:stretch>
            <a:fillRect/>
          </a:stretch>
        </p:blipFill>
        <p:spPr>
          <a:xfrm>
            <a:off x="4992688" y="1846263"/>
            <a:ext cx="2266950" cy="4022725"/>
          </a:xfrm>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Programming – Controls</a:t>
            </a:r>
          </a:p>
        </p:txBody>
      </p:sp>
      <p:pic>
        <p:nvPicPr>
          <p:cNvPr id="58370" name="Picture 7" descr="20140116_191406"/>
          <p:cNvPicPr>
            <a:picLocks noChangeAspect="1" noChangeArrowheads="1"/>
          </p:cNvPicPr>
          <p:nvPr>
            <p:ph sz="half" idx="4294967295"/>
          </p:nvPr>
        </p:nvPicPr>
        <p:blipFill>
          <a:blip r:embed="rId2"/>
          <a:srcRect/>
          <a:stretch>
            <a:fillRect/>
          </a:stretch>
        </p:blipFill>
        <p:spPr>
          <a:xfrm>
            <a:off x="1096963" y="2463800"/>
            <a:ext cx="4953000" cy="2786063"/>
          </a:xfrm>
        </p:spPr>
      </p:pic>
      <p:pic>
        <p:nvPicPr>
          <p:cNvPr id="58371" name="Picture 8" descr="20140116_191423"/>
          <p:cNvPicPr>
            <a:picLocks noChangeAspect="1" noChangeArrowheads="1"/>
          </p:cNvPicPr>
          <p:nvPr>
            <p:ph sz="half" idx="4294967295"/>
          </p:nvPr>
        </p:nvPicPr>
        <p:blipFill>
          <a:blip r:embed="rId3"/>
          <a:srcRect/>
          <a:stretch>
            <a:fillRect/>
          </a:stretch>
        </p:blipFill>
        <p:spPr>
          <a:xfrm>
            <a:off x="6202363" y="2463800"/>
            <a:ext cx="4953000" cy="2786063"/>
          </a:xfrm>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Granite State District Event</a:t>
            </a:r>
          </a:p>
        </p:txBody>
      </p:sp>
      <p:pic>
        <p:nvPicPr>
          <p:cNvPr id="59394" name="Picture 7" descr="Shooting"/>
          <p:cNvPicPr>
            <a:picLocks noChangeAspect="1" noChangeArrowheads="1"/>
          </p:cNvPicPr>
          <p:nvPr>
            <p:ph sz="half" idx="1"/>
          </p:nvPr>
        </p:nvPicPr>
        <p:blipFill>
          <a:blip r:embed="rId2"/>
          <a:srcRect/>
          <a:stretch>
            <a:fillRect/>
          </a:stretch>
        </p:blipFill>
        <p:spPr>
          <a:xfrm>
            <a:off x="1096963" y="2198688"/>
            <a:ext cx="4953000" cy="3316287"/>
          </a:xfrm>
        </p:spPr>
      </p:pic>
      <p:sp>
        <p:nvSpPr>
          <p:cNvPr id="59395" name="Rectangle 12"/>
          <p:cNvSpPr>
            <a:spLocks noGrp="1"/>
          </p:cNvSpPr>
          <p:nvPr>
            <p:ph sz="half" idx="2"/>
          </p:nvPr>
        </p:nvSpPr>
        <p:spPr>
          <a:xfrm>
            <a:off x="6202363" y="1846263"/>
            <a:ext cx="4953000" cy="4022725"/>
          </a:xfrm>
        </p:spPr>
        <p:txBody>
          <a:bodyPr/>
          <a:lstStyle/>
          <a:p>
            <a:r>
              <a:rPr lang="en-US" sz="2800" smtClean="0"/>
              <a:t>The Granite State District Event took place at Nashua South High School in Nashua, NH.</a:t>
            </a:r>
          </a:p>
          <a:p>
            <a:r>
              <a:rPr lang="en-US" sz="2800" smtClean="0"/>
              <a:t>To the left is a photo of our robot scoring.</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Playing – Granite State District Event</a:t>
            </a:r>
          </a:p>
        </p:txBody>
      </p:sp>
      <p:pic>
        <p:nvPicPr>
          <p:cNvPr id="60418" name="Picture 5" descr="DSC08321"/>
          <p:cNvPicPr>
            <a:picLocks noChangeAspect="1" noChangeArrowheads="1"/>
          </p:cNvPicPr>
          <p:nvPr>
            <p:ph sz="half" idx="4294967295"/>
          </p:nvPr>
        </p:nvPicPr>
        <p:blipFill>
          <a:blip r:embed="rId2"/>
          <a:srcRect/>
          <a:stretch>
            <a:fillRect/>
          </a:stretch>
        </p:blipFill>
        <p:spPr>
          <a:xfrm>
            <a:off x="1096963" y="2198688"/>
            <a:ext cx="4953000" cy="3316287"/>
          </a:xfrm>
        </p:spPr>
      </p:pic>
      <p:pic>
        <p:nvPicPr>
          <p:cNvPr id="60419" name="Picture 6" descr="DSC08324"/>
          <p:cNvPicPr>
            <a:picLocks noChangeAspect="1" noChangeArrowheads="1"/>
          </p:cNvPicPr>
          <p:nvPr>
            <p:ph sz="half" idx="4294967295"/>
          </p:nvPr>
        </p:nvPicPr>
        <p:blipFill>
          <a:blip r:embed="rId3"/>
          <a:srcRect/>
          <a:stretch>
            <a:fillRect/>
          </a:stretch>
        </p:blipFill>
        <p:spPr>
          <a:xfrm>
            <a:off x="6202363" y="2198688"/>
            <a:ext cx="4953000" cy="3316287"/>
          </a:xfrm>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Playing – Granite State District Event</a:t>
            </a:r>
          </a:p>
        </p:txBody>
      </p:sp>
      <p:pic>
        <p:nvPicPr>
          <p:cNvPr id="61442" name="Picture 5" descr="DSC08330"/>
          <p:cNvPicPr>
            <a:picLocks noChangeAspect="1" noChangeArrowheads="1"/>
          </p:cNvPicPr>
          <p:nvPr>
            <p:ph sz="half" idx="4294967295"/>
          </p:nvPr>
        </p:nvPicPr>
        <p:blipFill>
          <a:blip r:embed="rId2"/>
          <a:srcRect/>
          <a:stretch>
            <a:fillRect/>
          </a:stretch>
        </p:blipFill>
        <p:spPr>
          <a:xfrm>
            <a:off x="1096963" y="2198688"/>
            <a:ext cx="4953000" cy="3316287"/>
          </a:xfrm>
        </p:spPr>
      </p:pic>
      <p:pic>
        <p:nvPicPr>
          <p:cNvPr id="61443" name="Picture 8" descr="DSC08320"/>
          <p:cNvPicPr>
            <a:picLocks noChangeAspect="1" noChangeArrowheads="1"/>
          </p:cNvPicPr>
          <p:nvPr>
            <p:ph sz="half" idx="4294967295"/>
          </p:nvPr>
        </p:nvPicPr>
        <p:blipFill>
          <a:blip r:embed="rId3"/>
          <a:srcRect/>
          <a:stretch>
            <a:fillRect/>
          </a:stretch>
        </p:blipFill>
        <p:spPr>
          <a:xfrm>
            <a:off x="7332663" y="1846263"/>
            <a:ext cx="2692400" cy="4022725"/>
          </a:xfr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Pits – Granite State District Event</a:t>
            </a:r>
          </a:p>
        </p:txBody>
      </p:sp>
      <p:pic>
        <p:nvPicPr>
          <p:cNvPr id="62466" name="Picture 5" descr="DSC08332"/>
          <p:cNvPicPr>
            <a:picLocks noChangeAspect="1" noChangeArrowheads="1"/>
          </p:cNvPicPr>
          <p:nvPr>
            <p:ph sz="half" idx="4294967295"/>
          </p:nvPr>
        </p:nvPicPr>
        <p:blipFill>
          <a:blip r:embed="rId2"/>
          <a:srcRect/>
          <a:stretch>
            <a:fillRect/>
          </a:stretch>
        </p:blipFill>
        <p:spPr>
          <a:xfrm>
            <a:off x="1096963" y="2198688"/>
            <a:ext cx="4953000" cy="3316287"/>
          </a:xfrm>
        </p:spPr>
      </p:pic>
      <p:pic>
        <p:nvPicPr>
          <p:cNvPr id="62467" name="Picture 6" descr="DSC08309"/>
          <p:cNvPicPr>
            <a:picLocks noChangeAspect="1" noChangeArrowheads="1"/>
          </p:cNvPicPr>
          <p:nvPr>
            <p:ph sz="half" idx="4294967295"/>
          </p:nvPr>
        </p:nvPicPr>
        <p:blipFill>
          <a:blip r:embed="rId3"/>
          <a:srcRect/>
          <a:stretch>
            <a:fillRect/>
          </a:stretch>
        </p:blipFill>
        <p:spPr>
          <a:xfrm>
            <a:off x="6202363" y="2198688"/>
            <a:ext cx="4953000" cy="3316287"/>
          </a:xfrm>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Pine Tree District Event</a:t>
            </a:r>
          </a:p>
        </p:txBody>
      </p:sp>
      <p:sp>
        <p:nvSpPr>
          <p:cNvPr id="63490" name="Rectangle 8"/>
          <p:cNvSpPr>
            <a:spLocks noGrp="1"/>
          </p:cNvSpPr>
          <p:nvPr>
            <p:ph sz="half" idx="2"/>
          </p:nvPr>
        </p:nvSpPr>
        <p:spPr>
          <a:xfrm>
            <a:off x="6202363" y="1846263"/>
            <a:ext cx="4953000" cy="4022725"/>
          </a:xfrm>
        </p:spPr>
        <p:txBody>
          <a:bodyPr/>
          <a:lstStyle/>
          <a:p>
            <a:r>
              <a:rPr lang="en-US" sz="2400" smtClean="0"/>
              <a:t>The Pine Tree District Event was our second competition. It took place in Lewiston, ME at the Androscoggin Bank Colisée.</a:t>
            </a:r>
          </a:p>
          <a:p>
            <a:r>
              <a:rPr lang="en-US" sz="2400" smtClean="0"/>
              <a:t>To the left, a picture of our robot in our pit.</a:t>
            </a:r>
          </a:p>
        </p:txBody>
      </p:sp>
      <p:pic>
        <p:nvPicPr>
          <p:cNvPr id="63491" name="Picture 9" descr="DSC_5574"/>
          <p:cNvPicPr>
            <a:picLocks noChangeAspect="1" noChangeArrowheads="1"/>
          </p:cNvPicPr>
          <p:nvPr>
            <p:ph sz="half" idx="1"/>
          </p:nvPr>
        </p:nvPicPr>
        <p:blipFill>
          <a:blip r:embed="rId2"/>
          <a:srcRect/>
          <a:stretch>
            <a:fillRect/>
          </a:stretch>
        </p:blipFill>
        <p:spPr>
          <a:xfrm>
            <a:off x="1096963" y="2208213"/>
            <a:ext cx="4953000" cy="3297237"/>
          </a:xfrm>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Playing – Pine Tree District Event</a:t>
            </a:r>
          </a:p>
        </p:txBody>
      </p:sp>
      <p:pic>
        <p:nvPicPr>
          <p:cNvPr id="64514" name="Picture 5" descr="DSC_5558"/>
          <p:cNvPicPr>
            <a:picLocks noChangeAspect="1" noChangeArrowheads="1"/>
          </p:cNvPicPr>
          <p:nvPr>
            <p:ph sz="half" idx="1"/>
          </p:nvPr>
        </p:nvPicPr>
        <p:blipFill>
          <a:blip r:embed="rId2"/>
          <a:srcRect/>
          <a:stretch>
            <a:fillRect/>
          </a:stretch>
        </p:blipFill>
        <p:spPr>
          <a:xfrm>
            <a:off x="1096963" y="2208213"/>
            <a:ext cx="4953000" cy="3297237"/>
          </a:xfrm>
        </p:spPr>
      </p:pic>
      <p:pic>
        <p:nvPicPr>
          <p:cNvPr id="64515" name="Picture 6" descr="DSC_5589"/>
          <p:cNvPicPr>
            <a:picLocks noChangeAspect="1" noChangeArrowheads="1"/>
          </p:cNvPicPr>
          <p:nvPr>
            <p:ph sz="half" idx="2"/>
          </p:nvPr>
        </p:nvPicPr>
        <p:blipFill>
          <a:blip r:embed="rId3"/>
          <a:srcRect/>
          <a:stretch>
            <a:fillRect/>
          </a:stretch>
        </p:blipFill>
        <p:spPr>
          <a:xfrm>
            <a:off x="6202363" y="2208213"/>
            <a:ext cx="4953000" cy="3297237"/>
          </a:xfrm>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xfrm>
            <a:off x="1096963" y="287338"/>
            <a:ext cx="10058400" cy="1449387"/>
          </a:xfrm>
        </p:spPr>
        <p:txBody>
          <a:bodyPr wrap="square" numCol="1" anchorCtr="0" compatLnSpc="1">
            <a:prstTxWarp prst="textNoShape">
              <a:avLst/>
            </a:prstTxWarp>
          </a:bodyPr>
          <a:lstStyle/>
          <a:p>
            <a:pPr algn="r">
              <a:defRPr/>
            </a:pPr>
            <a:r>
              <a:rPr lang="en-US" smtClean="0"/>
              <a:t>Playing – Pine Tree District Event</a:t>
            </a:r>
          </a:p>
        </p:txBody>
      </p:sp>
      <p:pic>
        <p:nvPicPr>
          <p:cNvPr id="65538" name="Picture 5" descr="DSC_5702"/>
          <p:cNvPicPr>
            <a:picLocks noChangeAspect="1" noChangeArrowheads="1"/>
          </p:cNvPicPr>
          <p:nvPr>
            <p:ph sz="half" idx="1"/>
          </p:nvPr>
        </p:nvPicPr>
        <p:blipFill>
          <a:blip r:embed="rId2"/>
          <a:srcRect/>
          <a:stretch>
            <a:fillRect/>
          </a:stretch>
        </p:blipFill>
        <p:spPr>
          <a:xfrm>
            <a:off x="1096963" y="2208213"/>
            <a:ext cx="4953000" cy="3297237"/>
          </a:xfrm>
        </p:spPr>
      </p:pic>
      <p:pic>
        <p:nvPicPr>
          <p:cNvPr id="65539" name="Picture 6" descr="DSC_5705"/>
          <p:cNvPicPr>
            <a:picLocks noChangeAspect="1" noChangeArrowheads="1"/>
          </p:cNvPicPr>
          <p:nvPr>
            <p:ph sz="half" idx="2"/>
          </p:nvPr>
        </p:nvPicPr>
        <p:blipFill>
          <a:blip r:embed="rId3"/>
          <a:srcRect/>
          <a:stretch>
            <a:fillRect/>
          </a:stretch>
        </p:blipFill>
        <p:spPr>
          <a:xfrm>
            <a:off x="6202363" y="2208213"/>
            <a:ext cx="4953000" cy="3297237"/>
          </a:xfr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wrap="square" numCol="1" anchorCtr="0" compatLnSpc="1">
            <a:prstTxWarp prst="textNoShape">
              <a:avLst/>
            </a:prstTxWarp>
          </a:bodyPr>
          <a:lstStyle/>
          <a:p>
            <a:pPr algn="r" eaLnBrk="1" hangingPunct="1">
              <a:defRPr/>
            </a:pPr>
            <a:r>
              <a:rPr lang="en-US" smtClean="0"/>
              <a:t>Who We Are</a:t>
            </a:r>
          </a:p>
        </p:txBody>
      </p:sp>
      <p:sp>
        <p:nvSpPr>
          <p:cNvPr id="22530" name="Rectangle 5"/>
          <p:cNvSpPr>
            <a:spLocks noGrp="1"/>
          </p:cNvSpPr>
          <p:nvPr>
            <p:ph type="body" idx="4294967295"/>
          </p:nvPr>
        </p:nvSpPr>
        <p:spPr/>
        <p:txBody>
          <a:bodyPr/>
          <a:lstStyle/>
          <a:p>
            <a:pPr>
              <a:lnSpc>
                <a:spcPct val="80000"/>
              </a:lnSpc>
            </a:pPr>
            <a:r>
              <a:rPr lang="en-US" sz="2400" smtClean="0"/>
              <a:t>Team 2342 is a group of high school students from the greater Nashua, New Hampshire area that meet out of Daniel Webster College. Unlike most other FRC teams, we do not have a single school affiliation – the majority of our students come from home school groups, private schools, and the Academy for Science and Design. Our team is student run and operated. Our mentors provide insight and guidance, but the majority of the work is done by students. The team works together to design the robot. The mentors help the students throughout the design process and construction. Students leave the team knowing how to use CAD software, operate shop machines, program, wire, and work in a team environment. We are known in the FRC world as a team with unique robots and have been awarded Creativity and Industrial Design Awards at Regional Competitions.</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Pits – Pine Tree District Event</a:t>
            </a:r>
          </a:p>
        </p:txBody>
      </p:sp>
      <p:pic>
        <p:nvPicPr>
          <p:cNvPr id="66562" name="Picture 6" descr="DSC_5568"/>
          <p:cNvPicPr>
            <a:picLocks noChangeAspect="1" noChangeArrowheads="1"/>
          </p:cNvPicPr>
          <p:nvPr>
            <p:ph sz="half" idx="1"/>
          </p:nvPr>
        </p:nvPicPr>
        <p:blipFill>
          <a:blip r:embed="rId2"/>
          <a:srcRect/>
          <a:stretch>
            <a:fillRect/>
          </a:stretch>
        </p:blipFill>
        <p:spPr>
          <a:xfrm>
            <a:off x="1096963" y="2208213"/>
            <a:ext cx="4953000" cy="3297237"/>
          </a:xfrm>
        </p:spPr>
      </p:pic>
      <p:pic>
        <p:nvPicPr>
          <p:cNvPr id="66563" name="Picture 7" descr="DSC_5616"/>
          <p:cNvPicPr>
            <a:picLocks noChangeAspect="1" noChangeArrowheads="1"/>
          </p:cNvPicPr>
          <p:nvPr>
            <p:ph sz="quarter" idx="2"/>
          </p:nvPr>
        </p:nvPicPr>
        <p:blipFill>
          <a:blip r:embed="rId3"/>
          <a:srcRect/>
          <a:stretch>
            <a:fillRect/>
          </a:stretch>
        </p:blipFill>
        <p:spPr>
          <a:xfrm>
            <a:off x="7224713" y="1846263"/>
            <a:ext cx="2908300" cy="1935162"/>
          </a:xfrm>
        </p:spPr>
      </p:pic>
      <p:pic>
        <p:nvPicPr>
          <p:cNvPr id="66564" name="Picture 8" descr="DSC_5629"/>
          <p:cNvPicPr>
            <a:picLocks noChangeAspect="1" noChangeArrowheads="1"/>
          </p:cNvPicPr>
          <p:nvPr>
            <p:ph sz="quarter" idx="3"/>
          </p:nvPr>
        </p:nvPicPr>
        <p:blipFill>
          <a:blip r:embed="rId4"/>
          <a:srcRect/>
          <a:stretch>
            <a:fillRect/>
          </a:stretch>
        </p:blipFill>
        <p:spPr>
          <a:xfrm>
            <a:off x="7224713" y="3933825"/>
            <a:ext cx="2908300" cy="1935163"/>
          </a:xfrm>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bwMode="auto"/>
        <p:txBody>
          <a:bodyPr wrap="square" numCol="1" anchorCtr="0" compatLnSpc="1">
            <a:prstTxWarp prst="textNoShape">
              <a:avLst/>
            </a:prstTxWarp>
          </a:bodyPr>
          <a:lstStyle/>
          <a:p>
            <a:pPr algn="r">
              <a:defRPr/>
            </a:pPr>
            <a:r>
              <a:rPr lang="en-US" smtClean="0"/>
              <a:t>Judges Award</a:t>
            </a:r>
          </a:p>
        </p:txBody>
      </p:sp>
      <p:sp>
        <p:nvSpPr>
          <p:cNvPr id="67586" name="Rectangle 4"/>
          <p:cNvSpPr>
            <a:spLocks noGrp="1"/>
          </p:cNvSpPr>
          <p:nvPr>
            <p:ph type="body" idx="4294967295"/>
          </p:nvPr>
        </p:nvSpPr>
        <p:spPr/>
        <p:txBody>
          <a:bodyPr/>
          <a:lstStyle/>
          <a:p>
            <a:pPr>
              <a:lnSpc>
                <a:spcPct val="105000"/>
              </a:lnSpc>
            </a:pPr>
            <a:r>
              <a:rPr lang="en-US" sz="3200" smtClean="0"/>
              <a:t>We won the 2014 Pine Tree District Event Judges Award for our amazing growth after our team had only 7 remaining key students at the end of the 2013 season (last year). The team today consists of 24 students. To quote our motto, we have truly risen from the ashes.</a:t>
            </a: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4"/>
          <p:cNvSpPr>
            <a:spLocks noGrp="1"/>
          </p:cNvSpPr>
          <p:nvPr>
            <p:ph type="title"/>
          </p:nvPr>
        </p:nvSpPr>
        <p:spPr bwMode="auto"/>
        <p:txBody>
          <a:bodyPr wrap="square" numCol="1" anchorCtr="0" compatLnSpc="1">
            <a:prstTxWarp prst="textNoShape">
              <a:avLst/>
            </a:prstTxWarp>
          </a:bodyPr>
          <a:lstStyle/>
          <a:p>
            <a:pPr algn="r">
              <a:defRPr/>
            </a:pPr>
            <a:r>
              <a:rPr lang="en-US" smtClean="0"/>
              <a:t>Lessons Learned</a:t>
            </a:r>
          </a:p>
        </p:txBody>
      </p:sp>
      <p:sp>
        <p:nvSpPr>
          <p:cNvPr id="68610" name="Rectangle 5"/>
          <p:cNvSpPr>
            <a:spLocks noGrp="1"/>
          </p:cNvSpPr>
          <p:nvPr>
            <p:ph type="body" idx="4294967295"/>
          </p:nvPr>
        </p:nvSpPr>
        <p:spPr/>
        <p:txBody>
          <a:bodyPr/>
          <a:lstStyle/>
          <a:p>
            <a:pPr lvl="1">
              <a:lnSpc>
                <a:spcPct val="105000"/>
              </a:lnSpc>
            </a:pPr>
            <a:r>
              <a:rPr lang="en-US" sz="2800" smtClean="0"/>
              <a:t>Systems—planning and management—is very important for the success of the season.</a:t>
            </a:r>
            <a:endParaRPr lang="en-US" sz="2800" b="1" smtClean="0"/>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type="title"/>
          </p:nvPr>
        </p:nvSpPr>
        <p:spPr bwMode="auto"/>
        <p:txBody>
          <a:bodyPr wrap="square" numCol="1" anchorCtr="0" compatLnSpc="1">
            <a:prstTxWarp prst="textNoShape">
              <a:avLst/>
            </a:prstTxWarp>
          </a:bodyPr>
          <a:lstStyle/>
          <a:p>
            <a:pPr algn="r">
              <a:defRPr/>
            </a:pPr>
            <a:r>
              <a:rPr lang="en-US" sz="4400" smtClean="0"/>
              <a:t>Thank you for supporting us!</a:t>
            </a:r>
            <a:br>
              <a:rPr lang="en-US" sz="4400" smtClean="0"/>
            </a:br>
            <a:r>
              <a:rPr lang="en-US" sz="4400" smtClean="0"/>
              <a:t>Your support is fundamental to our team</a:t>
            </a:r>
          </a:p>
        </p:txBody>
      </p:sp>
      <p:pic>
        <p:nvPicPr>
          <p:cNvPr id="69634" name="Picture 6" descr="2014 Team Photo Fun"/>
          <p:cNvPicPr>
            <a:picLocks noChangeAspect="1" noChangeArrowheads="1"/>
          </p:cNvPicPr>
          <p:nvPr>
            <p:ph sz="half" idx="4294967295"/>
          </p:nvPr>
        </p:nvPicPr>
        <p:blipFill>
          <a:blip r:embed="rId2"/>
          <a:srcRect/>
          <a:stretch>
            <a:fillRect/>
          </a:stretch>
        </p:blipFill>
        <p:spPr>
          <a:xfrm>
            <a:off x="1096963" y="2320925"/>
            <a:ext cx="4953000" cy="3073400"/>
          </a:xfrm>
        </p:spPr>
      </p:pic>
      <p:sp>
        <p:nvSpPr>
          <p:cNvPr id="69635" name="Rectangle 4"/>
          <p:cNvSpPr>
            <a:spLocks noGrp="1"/>
          </p:cNvSpPr>
          <p:nvPr>
            <p:ph sz="half" idx="4294967295"/>
          </p:nvPr>
        </p:nvSpPr>
        <p:spPr>
          <a:xfrm>
            <a:off x="6215063" y="1846263"/>
            <a:ext cx="4953000" cy="4022725"/>
          </a:xfrm>
        </p:spPr>
        <p:txBody>
          <a:bodyPr/>
          <a:lstStyle/>
          <a:p>
            <a:r>
              <a:rPr lang="en-US" sz="2800" smtClean="0"/>
              <a:t>Check out our website at </a:t>
            </a:r>
            <a:r>
              <a:rPr lang="en-US" sz="2800" smtClean="0">
                <a:hlinkClick r:id="rId3"/>
              </a:rPr>
              <a:t>www.team2342.org</a:t>
            </a:r>
            <a:endParaRPr lang="en-US" sz="2800" smtClean="0"/>
          </a:p>
          <a:p>
            <a:r>
              <a:rPr lang="en-US" sz="2800" smtClean="0"/>
              <a:t>Subscribe to our newsletter at </a:t>
            </a:r>
            <a:r>
              <a:rPr lang="en-US" sz="2800" smtClean="0">
                <a:hlinkClick r:id="rId4"/>
              </a:rPr>
              <a:t>www.team2342.org/subscribe</a:t>
            </a:r>
            <a:endParaRPr lang="en-US" sz="2800" smtClean="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wrap="square" numCol="1" anchorCtr="0" compatLnSpc="1">
            <a:prstTxWarp prst="textNoShape">
              <a:avLst/>
            </a:prstTxWarp>
          </a:bodyPr>
          <a:lstStyle/>
          <a:p>
            <a:pPr algn="r" eaLnBrk="1" hangingPunct="1">
              <a:defRPr/>
            </a:pPr>
            <a:r>
              <a:rPr lang="en-US" smtClean="0"/>
              <a:t>Team Mission</a:t>
            </a:r>
          </a:p>
        </p:txBody>
      </p:sp>
      <p:sp>
        <p:nvSpPr>
          <p:cNvPr id="24578" name="Rectangle 5"/>
          <p:cNvSpPr>
            <a:spLocks noGrp="1"/>
          </p:cNvSpPr>
          <p:nvPr>
            <p:ph type="body" idx="4294967295"/>
          </p:nvPr>
        </p:nvSpPr>
        <p:spPr/>
        <p:txBody>
          <a:bodyPr/>
          <a:lstStyle/>
          <a:p>
            <a:r>
              <a:rPr lang="en-US" sz="2800" i="1" smtClean="0"/>
              <a:t>The mission of the team is to provide an accessible, innovative program to build not only science and technology skills and interests, but also self-confidence, leadership, business, and life skills. Based on the FIRST program, the team strives to enhance the learning of science and engineering, respect the values and abilities of various members, inspire innovation, responsibility and teamwork, as well as creating partnerships. When successful, we will be recognized as a FIRST team to emulate.</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wrap="square" numCol="1" anchorCtr="0" compatLnSpc="1">
            <a:prstTxWarp prst="textNoShape">
              <a:avLst/>
            </a:prstTxWarp>
          </a:bodyPr>
          <a:lstStyle/>
          <a:p>
            <a:pPr algn="r" eaLnBrk="1" hangingPunct="1">
              <a:defRPr/>
            </a:pPr>
            <a:r>
              <a:rPr lang="en-US" smtClean="0"/>
              <a:t>Our Students</a:t>
            </a:r>
          </a:p>
        </p:txBody>
      </p:sp>
      <p:graphicFrame>
        <p:nvGraphicFramePr>
          <p:cNvPr id="24624" name="Group 48"/>
          <p:cNvGraphicFramePr>
            <a:graphicFrameLocks noGrp="1"/>
          </p:cNvGraphicFramePr>
          <p:nvPr>
            <p:ph idx="1"/>
          </p:nvPr>
        </p:nvGraphicFramePr>
        <p:xfrm>
          <a:off x="1096963" y="1846263"/>
          <a:ext cx="10066337" cy="4065587"/>
        </p:xfrm>
        <a:graphic>
          <a:graphicData uri="http://schemas.openxmlformats.org/drawingml/2006/table">
            <a:tbl>
              <a:tblPr/>
              <a:tblGrid>
                <a:gridCol w="1603375"/>
                <a:gridCol w="1741487"/>
                <a:gridCol w="1544638"/>
                <a:gridCol w="1717675"/>
                <a:gridCol w="1712912"/>
                <a:gridCol w="1746250"/>
              </a:tblGrid>
              <a:tr h="600075">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1" i="0" u="none" strike="noStrike" cap="none" normalizeH="0" baseline="0" smtClean="0">
                        <a:ln>
                          <a:noFill/>
                        </a:ln>
                        <a:solidFill>
                          <a:srgbClr val="FFFFFF"/>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Mechanical</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Software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Wiring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Business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Systems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r>
              <a:tr h="500063">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Seniors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Jacques</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Joseph</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Devon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r>
              <a:tr h="571500">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In the Middle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Devony</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Henri</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Sabra</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Ryan 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Georges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Ryan G.</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Georges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4E9E9"/>
                    </a:solidFill>
                  </a:tcPr>
                </a:tc>
              </a:tr>
              <a:tr h="960438">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First Year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Eric</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Matt</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Nic M.</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Aditya</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Bryce</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John</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Nathaniel</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Nick Z.</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Ryan N.</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Tyler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Jeremy</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Michael</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Liam</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Aditya</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Spencer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D0D0"/>
                    </a:solidFill>
                  </a:tcPr>
                </a:tc>
              </a:tr>
            </a:tbl>
          </a:graphicData>
        </a:graphic>
      </p:graphicFrame>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anchorCtr="0" compatLnSpc="1">
            <a:prstTxWarp prst="textNoShape">
              <a:avLst/>
            </a:prstTxWarp>
          </a:bodyPr>
          <a:lstStyle/>
          <a:p>
            <a:pPr algn="r" eaLnBrk="1" hangingPunct="1">
              <a:defRPr/>
            </a:pPr>
            <a:r>
              <a:rPr lang="en-US" smtClean="0"/>
              <a:t>Our Mentors</a:t>
            </a:r>
          </a:p>
        </p:txBody>
      </p:sp>
      <p:graphicFrame>
        <p:nvGraphicFramePr>
          <p:cNvPr id="26695" name="Group 71"/>
          <p:cNvGraphicFramePr>
            <a:graphicFrameLocks noGrp="1"/>
          </p:cNvGraphicFramePr>
          <p:nvPr/>
        </p:nvGraphicFramePr>
        <p:xfrm>
          <a:off x="1104900" y="1849438"/>
          <a:ext cx="10047288" cy="3992562"/>
        </p:xfrm>
        <a:graphic>
          <a:graphicData uri="http://schemas.openxmlformats.org/drawingml/2006/table">
            <a:tbl>
              <a:tblPr/>
              <a:tblGrid>
                <a:gridCol w="1536700"/>
                <a:gridCol w="1722438"/>
                <a:gridCol w="1697037"/>
                <a:gridCol w="1697038"/>
                <a:gridCol w="1697037"/>
                <a:gridCol w="1697038"/>
              </a:tblGrid>
              <a:tr h="590550">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1" i="0" u="none" strike="noStrike" cap="none" normalizeH="0" baseline="0" smtClean="0">
                        <a:ln>
                          <a:noFill/>
                        </a:ln>
                        <a:solidFill>
                          <a:srgbClr val="FFFFFF"/>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Mechanical</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Software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Wiring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Business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Systems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79646"/>
                    </a:solidFill>
                  </a:tcPr>
                </a:tc>
              </a:tr>
              <a:tr h="1350963">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Long Time Mentors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Stephen Hebert</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Robert Melanson</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Alec Muller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Bruce George</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Kent Glossop</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Kent Glossop</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Jean-Marc Mourant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Melissa Best</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Bruce George</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Kate Muller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Kent Glossop</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Jean-Marc Mourant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r>
              <a:tr h="1193800">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First Year Mentors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Stephen Christensen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George Gong</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Peter Gousios</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Gary North</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DEFE9"/>
                    </a:solidFill>
                  </a:tcPr>
                </a:tc>
              </a:tr>
              <a:tr h="327025">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1" i="0" u="none" strike="noStrike" cap="none" normalizeH="0" baseline="0" smtClean="0">
                          <a:ln>
                            <a:noFill/>
                          </a:ln>
                          <a:solidFill>
                            <a:srgbClr val="FFFFFF"/>
                          </a:solidFill>
                          <a:effectLst/>
                          <a:latin typeface="Calibri" pitchFamily="34" charset="0"/>
                          <a:cs typeface="Arial" charset="0"/>
                        </a:rPr>
                        <a:t>DWC Mentors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Nicholas DeMarco</a:t>
                      </a:r>
                    </a:p>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r>
                        <a:rPr kumimoji="0" lang="en-US" sz="1800" b="0" i="0" u="none" strike="noStrike" cap="none" normalizeH="0" baseline="0" smtClean="0">
                          <a:ln>
                            <a:noFill/>
                          </a:ln>
                          <a:solidFill>
                            <a:srgbClr val="000000"/>
                          </a:solidFill>
                          <a:effectLst/>
                          <a:latin typeface="Calibri" pitchFamily="34" charset="0"/>
                          <a:cs typeface="Arial" charset="0"/>
                        </a:rPr>
                        <a:t>Ryan Simpson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c>
                  <a:txBody>
                    <a:bodyPr/>
                    <a:lstStyle/>
                    <a:p>
                      <a:pPr marL="0" marR="0" lvl="0" indent="0" algn="l" defTabSz="914400" rtl="0" eaLnBrk="0" fontAlgn="base" latinLnBrk="0" hangingPunct="0">
                        <a:lnSpc>
                          <a:spcPct val="90000"/>
                        </a:lnSpc>
                        <a:spcBef>
                          <a:spcPct val="0"/>
                        </a:spcBef>
                        <a:spcAft>
                          <a:spcPts val="200"/>
                        </a:spcAft>
                        <a:buClr>
                          <a:schemeClr val="accent1"/>
                        </a:buClr>
                        <a:buSzPct val="100000"/>
                        <a:buFontTx/>
                        <a:buNone/>
                        <a:tabLst/>
                      </a:pPr>
                      <a:endParaRPr kumimoji="0" lang="en-US" sz="1800" b="0" i="0" u="none" strike="noStrike" cap="none" normalizeH="0" baseline="0" smtClean="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DCF"/>
                    </a:solidFill>
                  </a:tcPr>
                </a:tc>
              </a:tr>
            </a:tbl>
          </a:graphicData>
        </a:graphic>
      </p:graphicFrame>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287338"/>
            <a:ext cx="10058400" cy="1449387"/>
          </a:xfrm>
        </p:spPr>
        <p:txBody>
          <a:bodyPr wrap="square" numCol="1" anchorCtr="0" compatLnSpc="1">
            <a:prstTxWarp prst="textNoShape">
              <a:avLst/>
            </a:prstTxWarp>
          </a:bodyPr>
          <a:lstStyle/>
          <a:p>
            <a:pPr algn="r" eaLnBrk="1" hangingPunct="1">
              <a:defRPr/>
            </a:pPr>
            <a:r>
              <a:rPr lang="en-US" smtClean="0"/>
              <a:t>Pre-Build Season</a:t>
            </a:r>
          </a:p>
        </p:txBody>
      </p:sp>
      <p:sp>
        <p:nvSpPr>
          <p:cNvPr id="30722" name="Content Placeholder 3"/>
          <p:cNvSpPr>
            <a:spLocks noGrp="1"/>
          </p:cNvSpPr>
          <p:nvPr>
            <p:ph sz="half" idx="1"/>
          </p:nvPr>
        </p:nvSpPr>
        <p:spPr>
          <a:xfrm>
            <a:off x="1096963" y="1846263"/>
            <a:ext cx="4938712" cy="4022725"/>
          </a:xfrm>
        </p:spPr>
        <p:txBody>
          <a:bodyPr/>
          <a:lstStyle/>
          <a:p>
            <a:pPr marL="0" indent="0" algn="ctr" eaLnBrk="1" hangingPunct="1">
              <a:lnSpc>
                <a:spcPct val="105000"/>
              </a:lnSpc>
              <a:buFont typeface="Calibri" pitchFamily="34" charset="0"/>
              <a:buNone/>
            </a:pPr>
            <a:r>
              <a:rPr lang="en-US" sz="3600" smtClean="0"/>
              <a:t>Training</a:t>
            </a:r>
          </a:p>
          <a:p>
            <a:pPr marL="742950" lvl="1" indent="-285750" eaLnBrk="1" hangingPunct="1">
              <a:lnSpc>
                <a:spcPct val="105000"/>
              </a:lnSpc>
            </a:pPr>
            <a:r>
              <a:rPr lang="en-US" sz="2400" smtClean="0"/>
              <a:t>Shop Safety</a:t>
            </a:r>
          </a:p>
          <a:p>
            <a:pPr marL="742950" lvl="1" indent="-285750" eaLnBrk="1" hangingPunct="1">
              <a:lnSpc>
                <a:spcPct val="105000"/>
              </a:lnSpc>
            </a:pPr>
            <a:r>
              <a:rPr lang="en-US" sz="2400" smtClean="0"/>
              <a:t>Mini-Build Season</a:t>
            </a:r>
          </a:p>
        </p:txBody>
      </p:sp>
      <p:sp>
        <p:nvSpPr>
          <p:cNvPr id="30723" name="Content Placeholder 4"/>
          <p:cNvSpPr>
            <a:spLocks noGrp="1"/>
          </p:cNvSpPr>
          <p:nvPr>
            <p:ph sz="half" idx="2"/>
          </p:nvPr>
        </p:nvSpPr>
        <p:spPr>
          <a:xfrm>
            <a:off x="6218238" y="1846263"/>
            <a:ext cx="4937125" cy="4022725"/>
          </a:xfrm>
        </p:spPr>
        <p:txBody>
          <a:bodyPr/>
          <a:lstStyle/>
          <a:p>
            <a:pPr marL="0" indent="0" algn="ctr" eaLnBrk="1" hangingPunct="1">
              <a:lnSpc>
                <a:spcPct val="105000"/>
              </a:lnSpc>
              <a:buFont typeface="Calibri" pitchFamily="34" charset="0"/>
              <a:buNone/>
            </a:pPr>
            <a:r>
              <a:rPr lang="en-US" sz="3600" smtClean="0"/>
              <a:t>Events/Outreach</a:t>
            </a:r>
          </a:p>
          <a:p>
            <a:pPr marL="742950" lvl="1" indent="-285750" eaLnBrk="1" hangingPunct="1">
              <a:lnSpc>
                <a:spcPct val="105000"/>
              </a:lnSpc>
            </a:pPr>
            <a:r>
              <a:rPr lang="en-US" sz="2400" smtClean="0"/>
              <a:t>Touring</a:t>
            </a:r>
          </a:p>
          <a:p>
            <a:pPr marL="742950" lvl="1" indent="-285750" eaLnBrk="1" hangingPunct="1">
              <a:lnSpc>
                <a:spcPct val="105000"/>
              </a:lnSpc>
            </a:pPr>
            <a:r>
              <a:rPr lang="en-US" sz="2400" smtClean="0"/>
              <a:t>Fundraising</a:t>
            </a:r>
          </a:p>
          <a:p>
            <a:pPr marL="742950" lvl="1" indent="-285750" eaLnBrk="1" hangingPunct="1">
              <a:lnSpc>
                <a:spcPct val="105000"/>
              </a:lnSpc>
            </a:pPr>
            <a:r>
              <a:rPr lang="en-US" sz="2400" smtClean="0"/>
              <a:t>Recruiting</a:t>
            </a:r>
          </a:p>
          <a:p>
            <a:pPr marL="742950" lvl="1" indent="-285750" eaLnBrk="1" hangingPunct="1">
              <a:lnSpc>
                <a:spcPct val="105000"/>
              </a:lnSpc>
            </a:pPr>
            <a:r>
              <a:rPr lang="en-US" sz="2400" smtClean="0"/>
              <a:t>FIRST Lego League (FLL) Tournament</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anchorCtr="0" compatLnSpc="1">
            <a:prstTxWarp prst="textNoShape">
              <a:avLst/>
            </a:prstTxWarp>
          </a:bodyPr>
          <a:lstStyle/>
          <a:p>
            <a:pPr algn="r" eaLnBrk="1" hangingPunct="1">
              <a:defRPr/>
            </a:pPr>
            <a:r>
              <a:rPr lang="en-US" smtClean="0"/>
              <a:t>Training</a:t>
            </a:r>
          </a:p>
        </p:txBody>
      </p:sp>
      <p:sp>
        <p:nvSpPr>
          <p:cNvPr id="32770" name="Content Placeholder 2"/>
          <p:cNvSpPr>
            <a:spLocks noGrp="1"/>
          </p:cNvSpPr>
          <p:nvPr>
            <p:ph idx="1"/>
          </p:nvPr>
        </p:nvSpPr>
        <p:spPr/>
        <p:txBody>
          <a:bodyPr/>
          <a:lstStyle/>
          <a:p>
            <a:pPr marL="742950" lvl="1" indent="-285750" eaLnBrk="1" hangingPunct="1">
              <a:lnSpc>
                <a:spcPct val="105000"/>
              </a:lnSpc>
            </a:pPr>
            <a:r>
              <a:rPr lang="en-US" sz="2400" smtClean="0"/>
              <a:t>Shop Safety</a:t>
            </a:r>
          </a:p>
          <a:p>
            <a:pPr marL="742950" lvl="1" indent="-285750" eaLnBrk="1" hangingPunct="1">
              <a:lnSpc>
                <a:spcPct val="105000"/>
              </a:lnSpc>
            </a:pPr>
            <a:r>
              <a:rPr lang="en-US" sz="2400" smtClean="0"/>
              <a:t>Mini-Build Season</a:t>
            </a:r>
          </a:p>
          <a:p>
            <a:pPr marL="1143000" lvl="2" indent="-228600" eaLnBrk="1" hangingPunct="1">
              <a:lnSpc>
                <a:spcPct val="105000"/>
              </a:lnSpc>
            </a:pPr>
            <a:r>
              <a:rPr lang="en-US" sz="2400" smtClean="0"/>
              <a:t>4 week limit</a:t>
            </a:r>
          </a:p>
          <a:p>
            <a:pPr marL="1143000" lvl="2" indent="-228600" eaLnBrk="1" hangingPunct="1">
              <a:lnSpc>
                <a:spcPct val="105000"/>
              </a:lnSpc>
            </a:pPr>
            <a:r>
              <a:rPr lang="en-US" sz="2400" smtClean="0"/>
              <a:t>Game Designed by Systems Subteam</a:t>
            </a:r>
          </a:p>
        </p:txBody>
      </p:sp>
    </p:spTree>
  </p:cSld>
  <p:clrMapOvr>
    <a:masterClrMapping/>
  </p:clrMapOvr>
  <p:transition>
    <p:fade/>
  </p:transition>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1239</TotalTime>
  <Words>1056</Words>
  <Application>Microsoft Office PowerPoint</Application>
  <PresentationFormat>Custom</PresentationFormat>
  <Paragraphs>160</Paragraphs>
  <Slides>43</Slides>
  <Notes>10</Notes>
  <HiddenSlides>1</HiddenSlides>
  <MMClips>1</MMClips>
  <ScaleCrop>false</ScaleCrop>
  <HeadingPairs>
    <vt:vector size="6" baseType="variant">
      <vt:variant>
        <vt:lpstr>Fonts Used</vt:lpstr>
      </vt:variant>
      <vt:variant>
        <vt:i4>3</vt:i4>
      </vt:variant>
      <vt:variant>
        <vt:lpstr>Design Template</vt:lpstr>
      </vt:variant>
      <vt:variant>
        <vt:i4>7</vt:i4>
      </vt:variant>
      <vt:variant>
        <vt:lpstr>Slide Titles</vt:lpstr>
      </vt:variant>
      <vt:variant>
        <vt:i4>43</vt:i4>
      </vt:variant>
    </vt:vector>
  </HeadingPairs>
  <TitlesOfParts>
    <vt:vector size="53" baseType="lpstr">
      <vt:lpstr>Arial</vt:lpstr>
      <vt:lpstr>Calibri Light</vt:lpstr>
      <vt:lpstr>Calibri</vt:lpstr>
      <vt:lpstr>Retrospect</vt:lpstr>
      <vt:lpstr>Retrospect</vt:lpstr>
      <vt:lpstr>Retrospect</vt:lpstr>
      <vt:lpstr>Retrospect</vt:lpstr>
      <vt:lpstr>Retrospect</vt:lpstr>
      <vt:lpstr>Retrospect</vt:lpstr>
      <vt:lpstr>Retrospect</vt:lpstr>
      <vt:lpstr>Slide 1</vt:lpstr>
      <vt:lpstr>Our Team</vt:lpstr>
      <vt:lpstr>What We Do</vt:lpstr>
      <vt:lpstr>Who We Are</vt:lpstr>
      <vt:lpstr>Team Mission</vt:lpstr>
      <vt:lpstr>Our Students</vt:lpstr>
      <vt:lpstr>Our Mentors</vt:lpstr>
      <vt:lpstr>Pre-Build Season</vt:lpstr>
      <vt:lpstr>Training</vt:lpstr>
      <vt:lpstr>Shop Safety</vt:lpstr>
      <vt:lpstr>Game – Mini-Build Season</vt:lpstr>
      <vt:lpstr>Photos – Mini-Build Season</vt:lpstr>
      <vt:lpstr>Photos – Mini-Build Season</vt:lpstr>
      <vt:lpstr>Photos – Mini-Build Season</vt:lpstr>
      <vt:lpstr>Events/Outreach</vt:lpstr>
      <vt:lpstr>iRobot – Touring</vt:lpstr>
      <vt:lpstr>Presentation @ Barnes &amp; Noble with LHA  – Recruiting</vt:lpstr>
      <vt:lpstr>Open Houses – Recruiting</vt:lpstr>
      <vt:lpstr>FIRST Lego League (FLL) Tournament</vt:lpstr>
      <vt:lpstr>FIRST Lego League (FLL) Tournament</vt:lpstr>
      <vt:lpstr>FIRST Lego League (FLL) Tournament</vt:lpstr>
      <vt:lpstr>FIRST Lego League (FLL) Tournament</vt:lpstr>
      <vt:lpstr>Build Season</vt:lpstr>
      <vt:lpstr>This Year’s Challenge – Aerial Assist</vt:lpstr>
      <vt:lpstr>Prototyping</vt:lpstr>
      <vt:lpstr>Photos – Prototyping</vt:lpstr>
      <vt:lpstr>Photos – Prototyping</vt:lpstr>
      <vt:lpstr>Building the Robot</vt:lpstr>
      <vt:lpstr>CAD – Mechanical</vt:lpstr>
      <vt:lpstr>Machining – Mechanical</vt:lpstr>
      <vt:lpstr>Wiring – Controls</vt:lpstr>
      <vt:lpstr>Programming – Controls</vt:lpstr>
      <vt:lpstr>Granite State District Event</vt:lpstr>
      <vt:lpstr>Playing – Granite State District Event</vt:lpstr>
      <vt:lpstr>Playing – Granite State District Event</vt:lpstr>
      <vt:lpstr>Pits – Granite State District Event</vt:lpstr>
      <vt:lpstr>Pine Tree District Event</vt:lpstr>
      <vt:lpstr>Playing – Pine Tree District Event</vt:lpstr>
      <vt:lpstr>Playing – Pine Tree District Event</vt:lpstr>
      <vt:lpstr>Pits – Pine Tree District Event</vt:lpstr>
      <vt:lpstr>Judges Award</vt:lpstr>
      <vt:lpstr>Lessons Learned</vt:lpstr>
      <vt:lpstr>Thank you for supporting us! Your support is fundamental to our team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2342 Overview of year</dc:title>
  <dc:creator/>
  <cp:lastModifiedBy>Georges Mourant</cp:lastModifiedBy>
  <cp:revision>95</cp:revision>
  <dcterms:created xsi:type="dcterms:W3CDTF">2012-07-27T01:16:44Z</dcterms:created>
  <dcterms:modified xsi:type="dcterms:W3CDTF">2014-07-12T13:49:21Z</dcterms:modified>
</cp:coreProperties>
</file>